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diagrams/data5.xml" ContentType="application/vnd.openxmlformats-officedocument.drawingml.diagramData+xml"/>
  <Override PartName="/ppt/diagrams/data4.xml" ContentType="application/vnd.openxmlformats-officedocument.drawingml.diagramData+xml"/>
  <Override PartName="/ppt/diagrams/data2.xml" ContentType="application/vnd.openxmlformats-officedocument.drawingml.diagramData+xml"/>
  <Override PartName="/ppt/diagrams/data1.xml" ContentType="application/vnd.openxmlformats-officedocument.drawingml.diagramData+xml"/>
  <Override PartName="/ppt/diagrams/data3.xml" ContentType="application/vnd.openxmlformats-officedocument.drawingml.diagramData+xml"/>
  <Override PartName="/ppt/slides/slide3.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16.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6.xml" ContentType="application/vnd.openxmlformats-officedocument.presentationml.notesSlide+xml"/>
  <Override PartName="/ppt/notesSlides/notesSlide4.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5.xml" ContentType="application/vnd.openxmlformats-officedocument.presentationml.notesSlide+xml"/>
  <Override PartName="/ppt/notesSlides/notesSlide3.xml" ContentType="application/vnd.openxmlformats-officedocument.presentationml.notesSlide+xml"/>
  <Override PartName="/ppt/diagrams/colors3.xml" ContentType="application/vnd.openxmlformats-officedocument.drawingml.diagramColors+xml"/>
  <Override PartName="/ppt/theme/theme2.xml" ContentType="application/vnd.openxmlformats-officedocument.theme+xml"/>
  <Override PartName="/ppt/diagrams/quickStyle5.xml" ContentType="application/vnd.openxmlformats-officedocument.drawingml.diagramStyle+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rawing3.xml" ContentType="application/vnd.ms-office.drawingml.diagramDrawing+xml"/>
  <Override PartName="/ppt/diagrams/layout5.xml" ContentType="application/vnd.openxmlformats-officedocument.drawingml.diagramLayout+xml"/>
  <Override PartName="/ppt/notesMasters/notesMaster1.xml" ContentType="application/vnd.openxmlformats-officedocument.presentationml.notesMaster+xml"/>
  <Override PartName="/ppt/diagrams/quickStyle1.xml" ContentType="application/vnd.openxmlformats-officedocument.drawingml.diagramStyle+xml"/>
  <Override PartName="/ppt/diagrams/layout1.xml" ContentType="application/vnd.openxmlformats-officedocument.drawingml.diagramLayout+xml"/>
  <Override PartName="/ppt/diagrams/colors2.xml" ContentType="application/vnd.openxmlformats-officedocument.drawingml.diagramColors+xml"/>
  <Override PartName="/ppt/diagrams/drawing2.xml" ContentType="application/vnd.ms-office.drawingml.diagramDrawing+xml"/>
  <Override PartName="/ppt/theme/theme1.xml" ContentType="application/vnd.openxmlformats-officedocument.theme+xml"/>
  <Override PartName="/ppt/diagrams/layout3.xml" ContentType="application/vnd.openxmlformats-officedocument.drawingml.diagramLayout+xml"/>
  <Override PartName="/ppt/diagrams/quickStyle3.xml" ContentType="application/vnd.openxmlformats-officedocument.drawingml.diagramStyle+xml"/>
  <Override PartName="/ppt/diagrams/layout2.xml" ContentType="application/vnd.openxmlformats-officedocument.drawingml.diagramLayout+xml"/>
  <Override PartName="/ppt/diagrams/quickStyle2.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rawing5.xml" ContentType="application/vnd.ms-office.drawingml.diagramDrawing+xml"/>
  <Override PartName="/ppt/diagrams/colors5.xml" ContentType="application/vnd.openxmlformats-officedocument.drawingml.diagramColors+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sldIdLst>
    <p:sldId id="261" r:id="rId2"/>
    <p:sldId id="280" r:id="rId3"/>
    <p:sldId id="262" r:id="rId4"/>
    <p:sldId id="271" r:id="rId5"/>
    <p:sldId id="275" r:id="rId6"/>
    <p:sldId id="276" r:id="rId7"/>
    <p:sldId id="277" r:id="rId8"/>
    <p:sldId id="279" r:id="rId9"/>
    <p:sldId id="281" r:id="rId10"/>
    <p:sldId id="260" r:id="rId11"/>
    <p:sldId id="264" r:id="rId12"/>
    <p:sldId id="265" r:id="rId13"/>
    <p:sldId id="266" r:id="rId14"/>
    <p:sldId id="267" r:id="rId15"/>
    <p:sldId id="282" r:id="rId16"/>
    <p:sldId id="273" r:id="rId17"/>
  </p:sldIdLst>
  <p:sldSz cx="9144000" cy="6858000" type="screen4x3"/>
  <p:notesSz cx="6858000" cy="9144000"/>
  <p:defaultTextStyle>
    <a:defPPr>
      <a:defRPr lang="it-IT"/>
    </a:defPPr>
    <a:lvl1pPr algn="l" rtl="0" fontAlgn="base">
      <a:spcBef>
        <a:spcPct val="0"/>
      </a:spcBef>
      <a:spcAft>
        <a:spcPct val="0"/>
      </a:spcAft>
      <a:defRPr sz="1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1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1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1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1400" kern="1200">
        <a:solidFill>
          <a:schemeClr val="tx1"/>
        </a:solidFill>
        <a:latin typeface="Arial" charset="0"/>
        <a:ea typeface="ＭＳ Ｐゴシック" pitchFamily="34" charset="-128"/>
        <a:cs typeface="Arial" charset="0"/>
      </a:defRPr>
    </a:lvl5pPr>
    <a:lvl6pPr marL="2286000" algn="l" defTabSz="914400" rtl="0" eaLnBrk="1" latinLnBrk="0" hangingPunct="1">
      <a:defRPr sz="1400" kern="1200">
        <a:solidFill>
          <a:schemeClr val="tx1"/>
        </a:solidFill>
        <a:latin typeface="Arial" charset="0"/>
        <a:ea typeface="ＭＳ Ｐゴシック" pitchFamily="34" charset="-128"/>
        <a:cs typeface="Arial" charset="0"/>
      </a:defRPr>
    </a:lvl6pPr>
    <a:lvl7pPr marL="2743200" algn="l" defTabSz="914400" rtl="0" eaLnBrk="1" latinLnBrk="0" hangingPunct="1">
      <a:defRPr sz="1400" kern="1200">
        <a:solidFill>
          <a:schemeClr val="tx1"/>
        </a:solidFill>
        <a:latin typeface="Arial" charset="0"/>
        <a:ea typeface="ＭＳ Ｐゴシック" pitchFamily="34" charset="-128"/>
        <a:cs typeface="Arial" charset="0"/>
      </a:defRPr>
    </a:lvl7pPr>
    <a:lvl8pPr marL="3200400" algn="l" defTabSz="914400" rtl="0" eaLnBrk="1" latinLnBrk="0" hangingPunct="1">
      <a:defRPr sz="1400" kern="1200">
        <a:solidFill>
          <a:schemeClr val="tx1"/>
        </a:solidFill>
        <a:latin typeface="Arial" charset="0"/>
        <a:ea typeface="ＭＳ Ｐゴシック" pitchFamily="34" charset="-128"/>
        <a:cs typeface="Arial" charset="0"/>
      </a:defRPr>
    </a:lvl8pPr>
    <a:lvl9pPr marL="3657600" algn="l" defTabSz="914400" rtl="0" eaLnBrk="1" latinLnBrk="0" hangingPunct="1">
      <a:defRPr sz="1400" kern="1200">
        <a:solidFill>
          <a:schemeClr val="tx1"/>
        </a:solidFill>
        <a:latin typeface="Arial"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74" autoAdjust="0"/>
    <p:restoredTop sz="91475" autoAdjust="0"/>
  </p:normalViewPr>
  <p:slideViewPr>
    <p:cSldViewPr>
      <p:cViewPr>
        <p:scale>
          <a:sx n="90" d="100"/>
          <a:sy n="90" d="100"/>
        </p:scale>
        <p:origin x="-2358" y="-4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8E01B8-9C26-4A64-ABDE-92C336A91D5C}" type="doc">
      <dgm:prSet loTypeId="urn:microsoft.com/office/officeart/2005/8/layout/hierarchy1" loCatId="hierarchy" qsTypeId="urn:microsoft.com/office/officeart/2005/8/quickstyle/simple2" qsCatId="simple" csTypeId="urn:microsoft.com/office/officeart/2005/8/colors/accent2_5" csCatId="accent2" phldr="1"/>
      <dgm:spPr/>
      <dgm:t>
        <a:bodyPr/>
        <a:lstStyle/>
        <a:p>
          <a:endParaRPr lang="en-GB"/>
        </a:p>
      </dgm:t>
    </dgm:pt>
    <dgm:pt modelId="{0A05A792-62BF-458A-8669-59B513C1D723}">
      <dgm:prSet phldrT="[Text]"/>
      <dgm:spPr/>
      <dgm:t>
        <a:bodyPr/>
        <a:lstStyle/>
        <a:p>
          <a:r>
            <a:t>Resultado (incluye el género)</a:t>
          </a:r>
          <a:endParaRPr lang="es-ES" dirty="0"/>
        </a:p>
      </dgm:t>
    </dgm:pt>
    <dgm:pt modelId="{13BD4DC8-74AC-43D2-AEC4-C82C4324C9AD}" type="parTrans" cxnId="{E1907B12-6838-4629-B6FD-A9950D3DB320}">
      <dgm:prSet/>
      <dgm:spPr/>
      <dgm:t>
        <a:bodyPr/>
        <a:lstStyle/>
        <a:p>
          <a:endParaRPr lang="en-GB"/>
        </a:p>
      </dgm:t>
    </dgm:pt>
    <dgm:pt modelId="{9D6C1011-1F21-4F3F-A863-7AA6912D941B}" type="sibTrans" cxnId="{E1907B12-6838-4629-B6FD-A9950D3DB320}">
      <dgm:prSet/>
      <dgm:spPr/>
      <dgm:t>
        <a:bodyPr/>
        <a:lstStyle/>
        <a:p>
          <a:endParaRPr lang="en-GB"/>
        </a:p>
      </dgm:t>
    </dgm:pt>
    <dgm:pt modelId="{AA4F448C-150A-4F90-8256-110731BBAC9D}">
      <dgm:prSet phldrT="[Text]"/>
      <dgm:spPr/>
      <dgm:t>
        <a:bodyPr/>
        <a:lstStyle/>
        <a:p>
          <a:r>
            <a:t>Resultado (no específico de género)</a:t>
          </a:r>
          <a:endParaRPr lang="es-ES" dirty="0"/>
        </a:p>
      </dgm:t>
    </dgm:pt>
    <dgm:pt modelId="{DE3046EC-F75D-4D6E-875B-D8B2F42770E9}" type="parTrans" cxnId="{A88FE448-D1AE-4307-8E02-CE564E3750BE}">
      <dgm:prSet/>
      <dgm:spPr/>
      <dgm:t>
        <a:bodyPr/>
        <a:lstStyle/>
        <a:p>
          <a:endParaRPr lang="en-GB"/>
        </a:p>
      </dgm:t>
    </dgm:pt>
    <dgm:pt modelId="{9100EBCE-75A6-4A91-96A0-F30AD188A8A9}" type="sibTrans" cxnId="{A88FE448-D1AE-4307-8E02-CE564E3750BE}">
      <dgm:prSet/>
      <dgm:spPr/>
      <dgm:t>
        <a:bodyPr/>
        <a:lstStyle/>
        <a:p>
          <a:endParaRPr lang="en-GB"/>
        </a:p>
      </dgm:t>
    </dgm:pt>
    <dgm:pt modelId="{4C5FBC4F-75AA-4582-9D90-8759C914F2AD}">
      <dgm:prSet phldrT="[Text]"/>
      <dgm:spPr/>
      <dgm:t>
        <a:bodyPr/>
        <a:lstStyle/>
        <a:p>
          <a:r>
            <a:t>Resultado (no específico de género)</a:t>
          </a:r>
          <a:endParaRPr lang="es-ES" dirty="0"/>
        </a:p>
      </dgm:t>
    </dgm:pt>
    <dgm:pt modelId="{82E616AF-597B-4A27-B506-11A1268DF953}" type="parTrans" cxnId="{A8F4BC67-2638-415D-89CF-5E939873A98E}">
      <dgm:prSet/>
      <dgm:spPr/>
      <dgm:t>
        <a:bodyPr/>
        <a:lstStyle/>
        <a:p>
          <a:endParaRPr lang="en-GB"/>
        </a:p>
      </dgm:t>
    </dgm:pt>
    <dgm:pt modelId="{3FF7E1F4-020D-4FF3-89C0-274650B6E18A}" type="sibTrans" cxnId="{A8F4BC67-2638-415D-89CF-5E939873A98E}">
      <dgm:prSet/>
      <dgm:spPr/>
      <dgm:t>
        <a:bodyPr/>
        <a:lstStyle/>
        <a:p>
          <a:endParaRPr lang="en-GB"/>
        </a:p>
      </dgm:t>
    </dgm:pt>
    <dgm:pt modelId="{40A03589-AF36-4D59-AAB5-60E078668D24}">
      <dgm:prSet phldrT="[Text]"/>
      <dgm:spPr/>
      <dgm:t>
        <a:bodyPr/>
        <a:lstStyle/>
        <a:p>
          <a:r>
            <a:t>Producto (específico de género)</a:t>
          </a:r>
          <a:endParaRPr lang="es-ES" dirty="0"/>
        </a:p>
      </dgm:t>
    </dgm:pt>
    <dgm:pt modelId="{283FDC83-4FC1-4F47-85E2-DDC92226F388}" type="parTrans" cxnId="{6AADDC5A-44D5-406F-AEC3-B8E156C0E8BD}">
      <dgm:prSet/>
      <dgm:spPr/>
      <dgm:t>
        <a:bodyPr/>
        <a:lstStyle/>
        <a:p>
          <a:endParaRPr lang="en-GB"/>
        </a:p>
      </dgm:t>
    </dgm:pt>
    <dgm:pt modelId="{91917C2A-C32E-40CF-AF16-543E185133FF}" type="sibTrans" cxnId="{6AADDC5A-44D5-406F-AEC3-B8E156C0E8BD}">
      <dgm:prSet/>
      <dgm:spPr/>
      <dgm:t>
        <a:bodyPr/>
        <a:lstStyle/>
        <a:p>
          <a:endParaRPr lang="en-GB"/>
        </a:p>
      </dgm:t>
    </dgm:pt>
    <dgm:pt modelId="{CE5246B0-254E-4455-954B-41B8F60194EB}">
      <dgm:prSet phldrT="[Text]"/>
      <dgm:spPr/>
      <dgm:t>
        <a:bodyPr/>
        <a:lstStyle/>
        <a:p>
          <a:r>
            <a:t>Producto (específico de género)</a:t>
          </a:r>
          <a:endParaRPr lang="es-ES" dirty="0"/>
        </a:p>
      </dgm:t>
    </dgm:pt>
    <dgm:pt modelId="{24EE99F4-06DD-4A60-8168-3692947F9496}" type="parTrans" cxnId="{F160DE70-7E9F-4B03-9833-71C7185C5F34}">
      <dgm:prSet/>
      <dgm:spPr/>
      <dgm:t>
        <a:bodyPr/>
        <a:lstStyle/>
        <a:p>
          <a:endParaRPr lang="en-GB"/>
        </a:p>
      </dgm:t>
    </dgm:pt>
    <dgm:pt modelId="{E617937C-9355-4C6D-9574-2CC6C189DB3C}" type="sibTrans" cxnId="{F160DE70-7E9F-4B03-9833-71C7185C5F34}">
      <dgm:prSet/>
      <dgm:spPr/>
      <dgm:t>
        <a:bodyPr/>
        <a:lstStyle/>
        <a:p>
          <a:endParaRPr lang="en-GB"/>
        </a:p>
      </dgm:t>
    </dgm:pt>
    <dgm:pt modelId="{43B0CA5F-AD0E-4098-89A7-824C7D92EF81}">
      <dgm:prSet phldrT="[Text]"/>
      <dgm:spPr/>
      <dgm:t>
        <a:bodyPr/>
        <a:lstStyle/>
        <a:p>
          <a:r>
            <a:t>Producto (incluye el género)</a:t>
          </a:r>
          <a:endParaRPr lang="es-ES" dirty="0"/>
        </a:p>
      </dgm:t>
    </dgm:pt>
    <dgm:pt modelId="{79FA4EB6-E9FB-48DF-A70B-497F6D48E866}" type="parTrans" cxnId="{7E742BA8-A97B-44A0-9CC1-1A52A94E3D7C}">
      <dgm:prSet/>
      <dgm:spPr/>
      <dgm:t>
        <a:bodyPr/>
        <a:lstStyle/>
        <a:p>
          <a:endParaRPr lang="en-GB"/>
        </a:p>
      </dgm:t>
    </dgm:pt>
    <dgm:pt modelId="{A37A3D94-3146-4D87-AF83-AA7E483A977C}" type="sibTrans" cxnId="{7E742BA8-A97B-44A0-9CC1-1A52A94E3D7C}">
      <dgm:prSet/>
      <dgm:spPr/>
      <dgm:t>
        <a:bodyPr/>
        <a:lstStyle/>
        <a:p>
          <a:endParaRPr lang="en-GB"/>
        </a:p>
      </dgm:t>
    </dgm:pt>
    <dgm:pt modelId="{EBB1C09E-D7BC-486A-A15C-D7EAC3B952B2}">
      <dgm:prSet phldrT="[Text]"/>
      <dgm:spPr/>
      <dgm:t>
        <a:bodyPr/>
        <a:lstStyle/>
        <a:p>
          <a:r>
            <a:t>Producto (específico de género)</a:t>
          </a:r>
          <a:endParaRPr lang="es-ES" dirty="0"/>
        </a:p>
      </dgm:t>
    </dgm:pt>
    <dgm:pt modelId="{EA426ED0-BE07-4D53-A14E-3F60171F6FCA}" type="parTrans" cxnId="{28381ABF-1DD5-443A-A49E-394BAF478AA8}">
      <dgm:prSet/>
      <dgm:spPr/>
      <dgm:t>
        <a:bodyPr/>
        <a:lstStyle/>
        <a:p>
          <a:endParaRPr lang="en-GB"/>
        </a:p>
      </dgm:t>
    </dgm:pt>
    <dgm:pt modelId="{B35EEA17-7F51-4592-9808-44CF708F84C9}" type="sibTrans" cxnId="{28381ABF-1DD5-443A-A49E-394BAF478AA8}">
      <dgm:prSet/>
      <dgm:spPr/>
      <dgm:t>
        <a:bodyPr/>
        <a:lstStyle/>
        <a:p>
          <a:endParaRPr lang="en-GB"/>
        </a:p>
      </dgm:t>
    </dgm:pt>
    <dgm:pt modelId="{BB32C578-CE0A-4E3A-8628-0A5894122470}">
      <dgm:prSet phldrT="[Text]"/>
      <dgm:spPr/>
      <dgm:t>
        <a:bodyPr/>
        <a:lstStyle/>
        <a:p>
          <a:r>
            <a:t>Producto (incluye el género)</a:t>
          </a:r>
          <a:endParaRPr lang="es-ES" dirty="0"/>
        </a:p>
      </dgm:t>
    </dgm:pt>
    <dgm:pt modelId="{93B10624-888E-4F1A-8802-0D3C5ED02CD6}" type="parTrans" cxnId="{718CB967-82D1-4DF0-B81F-48BDD30AE5FF}">
      <dgm:prSet/>
      <dgm:spPr/>
      <dgm:t>
        <a:bodyPr/>
        <a:lstStyle/>
        <a:p>
          <a:endParaRPr lang="en-US"/>
        </a:p>
      </dgm:t>
    </dgm:pt>
    <dgm:pt modelId="{BF0EC7E4-009C-4A05-8220-57574E18F989}" type="sibTrans" cxnId="{718CB967-82D1-4DF0-B81F-48BDD30AE5FF}">
      <dgm:prSet/>
      <dgm:spPr/>
      <dgm:t>
        <a:bodyPr/>
        <a:lstStyle/>
        <a:p>
          <a:endParaRPr lang="en-US"/>
        </a:p>
      </dgm:t>
    </dgm:pt>
    <dgm:pt modelId="{59626E6F-5EFC-4F9D-8B7C-40F351396DA7}">
      <dgm:prSet phldrT="[Text]"/>
      <dgm:spPr/>
      <dgm:t>
        <a:bodyPr/>
        <a:lstStyle/>
        <a:p>
          <a:r>
            <a:t>Producto (incluye el género)</a:t>
          </a:r>
          <a:endParaRPr lang="es-ES" dirty="0"/>
        </a:p>
      </dgm:t>
    </dgm:pt>
    <dgm:pt modelId="{563B8B7C-15DA-4C9A-A766-5DCD03DC542F}" type="parTrans" cxnId="{F00EB070-EE50-4E80-94FF-813DCED275F4}">
      <dgm:prSet/>
      <dgm:spPr/>
      <dgm:t>
        <a:bodyPr/>
        <a:lstStyle/>
        <a:p>
          <a:endParaRPr lang="en-US"/>
        </a:p>
      </dgm:t>
    </dgm:pt>
    <dgm:pt modelId="{B29ED168-0AEF-4E64-A3EF-FD75325467C4}" type="sibTrans" cxnId="{F00EB070-EE50-4E80-94FF-813DCED275F4}">
      <dgm:prSet/>
      <dgm:spPr/>
      <dgm:t>
        <a:bodyPr/>
        <a:lstStyle/>
        <a:p>
          <a:endParaRPr lang="en-US"/>
        </a:p>
      </dgm:t>
    </dgm:pt>
    <dgm:pt modelId="{9DA33419-F68E-474D-8B9D-210C480A00B8}">
      <dgm:prSet phldrT="[Text]"/>
      <dgm:spPr/>
      <dgm:t>
        <a:bodyPr/>
        <a:lstStyle/>
        <a:p>
          <a:r>
            <a:t>Producto (no incluye el género)</a:t>
          </a:r>
          <a:endParaRPr lang="es-ES" dirty="0"/>
        </a:p>
      </dgm:t>
    </dgm:pt>
    <dgm:pt modelId="{8212EC9F-4571-4CF6-8EC9-0DA073678182}" type="parTrans" cxnId="{83DDE357-12CB-4479-9087-81FCEBA25B2E}">
      <dgm:prSet/>
      <dgm:spPr/>
      <dgm:t>
        <a:bodyPr/>
        <a:lstStyle/>
        <a:p>
          <a:endParaRPr lang="en-US"/>
        </a:p>
      </dgm:t>
    </dgm:pt>
    <dgm:pt modelId="{F11377C3-5DA5-4AD6-9F75-1DB60B55C996}" type="sibTrans" cxnId="{83DDE357-12CB-4479-9087-81FCEBA25B2E}">
      <dgm:prSet/>
      <dgm:spPr/>
      <dgm:t>
        <a:bodyPr/>
        <a:lstStyle/>
        <a:p>
          <a:endParaRPr lang="en-US"/>
        </a:p>
      </dgm:t>
    </dgm:pt>
    <dgm:pt modelId="{2A093EEA-355A-4425-8CD5-5C28A8CAD9DA}" type="pres">
      <dgm:prSet presAssocID="{D38E01B8-9C26-4A64-ABDE-92C336A91D5C}" presName="hierChild1" presStyleCnt="0">
        <dgm:presLayoutVars>
          <dgm:chPref val="1"/>
          <dgm:dir/>
          <dgm:animOne val="branch"/>
          <dgm:animLvl val="lvl"/>
          <dgm:resizeHandles/>
        </dgm:presLayoutVars>
      </dgm:prSet>
      <dgm:spPr/>
      <dgm:t>
        <a:bodyPr/>
        <a:lstStyle/>
        <a:p>
          <a:endParaRPr lang="en-GB"/>
        </a:p>
      </dgm:t>
    </dgm:pt>
    <dgm:pt modelId="{C78F0DC0-CC69-48A9-8EA8-0304A452713F}" type="pres">
      <dgm:prSet presAssocID="{0A05A792-62BF-458A-8669-59B513C1D723}" presName="hierRoot1" presStyleCnt="0"/>
      <dgm:spPr/>
    </dgm:pt>
    <dgm:pt modelId="{3B6B8713-CCFA-4193-A247-C969C225BEA6}" type="pres">
      <dgm:prSet presAssocID="{0A05A792-62BF-458A-8669-59B513C1D723}" presName="composite" presStyleCnt="0"/>
      <dgm:spPr/>
    </dgm:pt>
    <dgm:pt modelId="{4B6D9DAA-3F4E-4981-9795-11CC848D51E8}" type="pres">
      <dgm:prSet presAssocID="{0A05A792-62BF-458A-8669-59B513C1D723}" presName="background" presStyleLbl="node0" presStyleIdx="0" presStyleCnt="3"/>
      <dgm:spPr/>
    </dgm:pt>
    <dgm:pt modelId="{5E936CED-C161-4138-88EF-5671B7FB829B}" type="pres">
      <dgm:prSet presAssocID="{0A05A792-62BF-458A-8669-59B513C1D723}" presName="text" presStyleLbl="fgAcc0" presStyleIdx="0" presStyleCnt="3">
        <dgm:presLayoutVars>
          <dgm:chPref val="3"/>
        </dgm:presLayoutVars>
      </dgm:prSet>
      <dgm:spPr/>
      <dgm:t>
        <a:bodyPr/>
        <a:lstStyle/>
        <a:p>
          <a:endParaRPr lang="en-US"/>
        </a:p>
      </dgm:t>
    </dgm:pt>
    <dgm:pt modelId="{9DA2E60D-4DB0-416B-A7F9-31B6F57560F3}" type="pres">
      <dgm:prSet presAssocID="{0A05A792-62BF-458A-8669-59B513C1D723}" presName="hierChild2" presStyleCnt="0"/>
      <dgm:spPr/>
    </dgm:pt>
    <dgm:pt modelId="{FA678D9D-B783-42B2-A1B7-6B96D681DAC8}" type="pres">
      <dgm:prSet presAssocID="{283FDC83-4FC1-4F47-85E2-DDC92226F388}" presName="Name10" presStyleLbl="parChTrans1D2" presStyleIdx="0" presStyleCnt="7"/>
      <dgm:spPr/>
      <dgm:t>
        <a:bodyPr/>
        <a:lstStyle/>
        <a:p>
          <a:endParaRPr lang="en-US"/>
        </a:p>
      </dgm:t>
    </dgm:pt>
    <dgm:pt modelId="{D6796013-152F-4932-9DE2-60214F174FB8}" type="pres">
      <dgm:prSet presAssocID="{40A03589-AF36-4D59-AAB5-60E078668D24}" presName="hierRoot2" presStyleCnt="0"/>
      <dgm:spPr/>
    </dgm:pt>
    <dgm:pt modelId="{1E403B46-328E-4885-82E9-FAF17DCE68B7}" type="pres">
      <dgm:prSet presAssocID="{40A03589-AF36-4D59-AAB5-60E078668D24}" presName="composite2" presStyleCnt="0"/>
      <dgm:spPr/>
    </dgm:pt>
    <dgm:pt modelId="{EE47274D-77E6-4CA0-A210-9DEF8AEBC5D0}" type="pres">
      <dgm:prSet presAssocID="{40A03589-AF36-4D59-AAB5-60E078668D24}" presName="background2" presStyleLbl="node2" presStyleIdx="0" presStyleCnt="7"/>
      <dgm:spPr/>
    </dgm:pt>
    <dgm:pt modelId="{A8604C82-CC9F-4FF8-BC5F-9257951379CE}" type="pres">
      <dgm:prSet presAssocID="{40A03589-AF36-4D59-AAB5-60E078668D24}" presName="text2" presStyleLbl="fgAcc2" presStyleIdx="0" presStyleCnt="7">
        <dgm:presLayoutVars>
          <dgm:chPref val="3"/>
        </dgm:presLayoutVars>
      </dgm:prSet>
      <dgm:spPr/>
      <dgm:t>
        <a:bodyPr/>
        <a:lstStyle/>
        <a:p>
          <a:endParaRPr lang="en-US"/>
        </a:p>
      </dgm:t>
    </dgm:pt>
    <dgm:pt modelId="{A41EFC42-860C-4425-A9CA-57FF4569F1C9}" type="pres">
      <dgm:prSet presAssocID="{40A03589-AF36-4D59-AAB5-60E078668D24}" presName="hierChild3" presStyleCnt="0"/>
      <dgm:spPr/>
    </dgm:pt>
    <dgm:pt modelId="{5A1CF58E-3BB1-493A-A779-B8B068354C32}" type="pres">
      <dgm:prSet presAssocID="{24EE99F4-06DD-4A60-8168-3692947F9496}" presName="Name10" presStyleLbl="parChTrans1D2" presStyleIdx="1" presStyleCnt="7"/>
      <dgm:spPr/>
      <dgm:t>
        <a:bodyPr/>
        <a:lstStyle/>
        <a:p>
          <a:endParaRPr lang="en-US"/>
        </a:p>
      </dgm:t>
    </dgm:pt>
    <dgm:pt modelId="{C99E2992-8116-4C90-9329-9638D73D0160}" type="pres">
      <dgm:prSet presAssocID="{CE5246B0-254E-4455-954B-41B8F60194EB}" presName="hierRoot2" presStyleCnt="0"/>
      <dgm:spPr/>
    </dgm:pt>
    <dgm:pt modelId="{261C1E33-A2C0-4782-8EEC-2EF6D1C26FD5}" type="pres">
      <dgm:prSet presAssocID="{CE5246B0-254E-4455-954B-41B8F60194EB}" presName="composite2" presStyleCnt="0"/>
      <dgm:spPr/>
    </dgm:pt>
    <dgm:pt modelId="{B89D129A-6150-466F-BCBF-75228908123A}" type="pres">
      <dgm:prSet presAssocID="{CE5246B0-254E-4455-954B-41B8F60194EB}" presName="background2" presStyleLbl="node2" presStyleIdx="1" presStyleCnt="7"/>
      <dgm:spPr/>
    </dgm:pt>
    <dgm:pt modelId="{76069EC6-5D0A-49C0-A6AA-D0B40C964B3B}" type="pres">
      <dgm:prSet presAssocID="{CE5246B0-254E-4455-954B-41B8F60194EB}" presName="text2" presStyleLbl="fgAcc2" presStyleIdx="1" presStyleCnt="7">
        <dgm:presLayoutVars>
          <dgm:chPref val="3"/>
        </dgm:presLayoutVars>
      </dgm:prSet>
      <dgm:spPr/>
      <dgm:t>
        <a:bodyPr/>
        <a:lstStyle/>
        <a:p>
          <a:endParaRPr lang="en-US"/>
        </a:p>
      </dgm:t>
    </dgm:pt>
    <dgm:pt modelId="{77069E10-44E1-464F-B4C8-052C2181C032}" type="pres">
      <dgm:prSet presAssocID="{CE5246B0-254E-4455-954B-41B8F60194EB}" presName="hierChild3" presStyleCnt="0"/>
      <dgm:spPr/>
    </dgm:pt>
    <dgm:pt modelId="{88EE28CE-30BD-46D5-8F4B-58F4644D2E17}" type="pres">
      <dgm:prSet presAssocID="{AA4F448C-150A-4F90-8256-110731BBAC9D}" presName="hierRoot1" presStyleCnt="0"/>
      <dgm:spPr/>
    </dgm:pt>
    <dgm:pt modelId="{716E1AFE-8595-49C9-B0C7-2D85FBBB3D52}" type="pres">
      <dgm:prSet presAssocID="{AA4F448C-150A-4F90-8256-110731BBAC9D}" presName="composite" presStyleCnt="0"/>
      <dgm:spPr/>
    </dgm:pt>
    <dgm:pt modelId="{52D5BD32-DCD3-4985-8F44-6FB0076E215A}" type="pres">
      <dgm:prSet presAssocID="{AA4F448C-150A-4F90-8256-110731BBAC9D}" presName="background" presStyleLbl="node0" presStyleIdx="1" presStyleCnt="3"/>
      <dgm:spPr/>
    </dgm:pt>
    <dgm:pt modelId="{D5A4DCDD-73D5-4C91-962C-FE5AF1E5A90A}" type="pres">
      <dgm:prSet presAssocID="{AA4F448C-150A-4F90-8256-110731BBAC9D}" presName="text" presStyleLbl="fgAcc0" presStyleIdx="1" presStyleCnt="3">
        <dgm:presLayoutVars>
          <dgm:chPref val="3"/>
        </dgm:presLayoutVars>
      </dgm:prSet>
      <dgm:spPr/>
      <dgm:t>
        <a:bodyPr/>
        <a:lstStyle/>
        <a:p>
          <a:endParaRPr lang="en-US"/>
        </a:p>
      </dgm:t>
    </dgm:pt>
    <dgm:pt modelId="{C9B549CB-C5C5-4C9E-8FA0-A0E4BADE068F}" type="pres">
      <dgm:prSet presAssocID="{AA4F448C-150A-4F90-8256-110731BBAC9D}" presName="hierChild2" presStyleCnt="0"/>
      <dgm:spPr/>
    </dgm:pt>
    <dgm:pt modelId="{533824F0-B4D3-4003-976A-CCBFF1B7D449}" type="pres">
      <dgm:prSet presAssocID="{EA426ED0-BE07-4D53-A14E-3F60171F6FCA}" presName="Name10" presStyleLbl="parChTrans1D2" presStyleIdx="2" presStyleCnt="7"/>
      <dgm:spPr/>
      <dgm:t>
        <a:bodyPr/>
        <a:lstStyle/>
        <a:p>
          <a:endParaRPr lang="en-US"/>
        </a:p>
      </dgm:t>
    </dgm:pt>
    <dgm:pt modelId="{58BDE082-E331-4EC4-B0E3-118D5154185B}" type="pres">
      <dgm:prSet presAssocID="{EBB1C09E-D7BC-486A-A15C-D7EAC3B952B2}" presName="hierRoot2" presStyleCnt="0"/>
      <dgm:spPr/>
    </dgm:pt>
    <dgm:pt modelId="{7FE3BE71-D0FB-41DF-8194-CB08DF60A52A}" type="pres">
      <dgm:prSet presAssocID="{EBB1C09E-D7BC-486A-A15C-D7EAC3B952B2}" presName="composite2" presStyleCnt="0"/>
      <dgm:spPr/>
    </dgm:pt>
    <dgm:pt modelId="{A43A5963-17B4-4DF1-A9DE-3100ABDC6E4C}" type="pres">
      <dgm:prSet presAssocID="{EBB1C09E-D7BC-486A-A15C-D7EAC3B952B2}" presName="background2" presStyleLbl="node2" presStyleIdx="2" presStyleCnt="7"/>
      <dgm:spPr/>
    </dgm:pt>
    <dgm:pt modelId="{DBB93027-D04A-431E-8E77-0DE0A69A2838}" type="pres">
      <dgm:prSet presAssocID="{EBB1C09E-D7BC-486A-A15C-D7EAC3B952B2}" presName="text2" presStyleLbl="fgAcc2" presStyleIdx="2" presStyleCnt="7">
        <dgm:presLayoutVars>
          <dgm:chPref val="3"/>
        </dgm:presLayoutVars>
      </dgm:prSet>
      <dgm:spPr/>
      <dgm:t>
        <a:bodyPr/>
        <a:lstStyle/>
        <a:p>
          <a:endParaRPr lang="en-US"/>
        </a:p>
      </dgm:t>
    </dgm:pt>
    <dgm:pt modelId="{7543D058-0338-43B4-8118-5DE733703275}" type="pres">
      <dgm:prSet presAssocID="{EBB1C09E-D7BC-486A-A15C-D7EAC3B952B2}" presName="hierChild3" presStyleCnt="0"/>
      <dgm:spPr/>
    </dgm:pt>
    <dgm:pt modelId="{354D428D-0372-4A7A-8BCA-04D2951000A0}" type="pres">
      <dgm:prSet presAssocID="{563B8B7C-15DA-4C9A-A766-5DCD03DC542F}" presName="Name10" presStyleLbl="parChTrans1D2" presStyleIdx="3" presStyleCnt="7"/>
      <dgm:spPr/>
      <dgm:t>
        <a:bodyPr/>
        <a:lstStyle/>
        <a:p>
          <a:endParaRPr lang="en-US"/>
        </a:p>
      </dgm:t>
    </dgm:pt>
    <dgm:pt modelId="{D7C40677-C98E-4947-A80D-6B5DA975E4D4}" type="pres">
      <dgm:prSet presAssocID="{59626E6F-5EFC-4F9D-8B7C-40F351396DA7}" presName="hierRoot2" presStyleCnt="0"/>
      <dgm:spPr/>
    </dgm:pt>
    <dgm:pt modelId="{40590A9F-B2B7-4891-9903-731A5F52B9BF}" type="pres">
      <dgm:prSet presAssocID="{59626E6F-5EFC-4F9D-8B7C-40F351396DA7}" presName="composite2" presStyleCnt="0"/>
      <dgm:spPr/>
    </dgm:pt>
    <dgm:pt modelId="{72CDEF3A-90EC-40AB-819A-0C3ED400B79D}" type="pres">
      <dgm:prSet presAssocID="{59626E6F-5EFC-4F9D-8B7C-40F351396DA7}" presName="background2" presStyleLbl="node2" presStyleIdx="3" presStyleCnt="7"/>
      <dgm:spPr/>
    </dgm:pt>
    <dgm:pt modelId="{3ECBF952-F037-47D4-A6A2-BAC763E4D659}" type="pres">
      <dgm:prSet presAssocID="{59626E6F-5EFC-4F9D-8B7C-40F351396DA7}" presName="text2" presStyleLbl="fgAcc2" presStyleIdx="3" presStyleCnt="7">
        <dgm:presLayoutVars>
          <dgm:chPref val="3"/>
        </dgm:presLayoutVars>
      </dgm:prSet>
      <dgm:spPr/>
      <dgm:t>
        <a:bodyPr/>
        <a:lstStyle/>
        <a:p>
          <a:endParaRPr lang="en-US"/>
        </a:p>
      </dgm:t>
    </dgm:pt>
    <dgm:pt modelId="{119EF88E-2DF1-46B6-B0E9-B4A4A4E71E8D}" type="pres">
      <dgm:prSet presAssocID="{59626E6F-5EFC-4F9D-8B7C-40F351396DA7}" presName="hierChild3" presStyleCnt="0"/>
      <dgm:spPr/>
    </dgm:pt>
    <dgm:pt modelId="{19331ABA-C628-4659-ADC4-F23EAAC5DBBE}" type="pres">
      <dgm:prSet presAssocID="{4C5FBC4F-75AA-4582-9D90-8759C914F2AD}" presName="hierRoot1" presStyleCnt="0"/>
      <dgm:spPr/>
    </dgm:pt>
    <dgm:pt modelId="{F213691B-2332-4ADD-8CFA-45EF6E60361D}" type="pres">
      <dgm:prSet presAssocID="{4C5FBC4F-75AA-4582-9D90-8759C914F2AD}" presName="composite" presStyleCnt="0"/>
      <dgm:spPr/>
    </dgm:pt>
    <dgm:pt modelId="{568F7B2B-3222-43DE-8779-71696E3514BE}" type="pres">
      <dgm:prSet presAssocID="{4C5FBC4F-75AA-4582-9D90-8759C914F2AD}" presName="background" presStyleLbl="node0" presStyleIdx="2" presStyleCnt="3"/>
      <dgm:spPr/>
    </dgm:pt>
    <dgm:pt modelId="{F3F0254E-B696-4FA3-B829-AC82F797A6E8}" type="pres">
      <dgm:prSet presAssocID="{4C5FBC4F-75AA-4582-9D90-8759C914F2AD}" presName="text" presStyleLbl="fgAcc0" presStyleIdx="2" presStyleCnt="3">
        <dgm:presLayoutVars>
          <dgm:chPref val="3"/>
        </dgm:presLayoutVars>
      </dgm:prSet>
      <dgm:spPr/>
      <dgm:t>
        <a:bodyPr/>
        <a:lstStyle/>
        <a:p>
          <a:endParaRPr lang="en-US"/>
        </a:p>
      </dgm:t>
    </dgm:pt>
    <dgm:pt modelId="{CE94A5ED-7B4E-409B-83DB-0ED09FEE83DE}" type="pres">
      <dgm:prSet presAssocID="{4C5FBC4F-75AA-4582-9D90-8759C914F2AD}" presName="hierChild2" presStyleCnt="0"/>
      <dgm:spPr/>
    </dgm:pt>
    <dgm:pt modelId="{EAA8CFD4-FA48-4EC6-822F-923571E5CD1C}" type="pres">
      <dgm:prSet presAssocID="{79FA4EB6-E9FB-48DF-A70B-497F6D48E866}" presName="Name10" presStyleLbl="parChTrans1D2" presStyleIdx="4" presStyleCnt="7"/>
      <dgm:spPr/>
      <dgm:t>
        <a:bodyPr/>
        <a:lstStyle/>
        <a:p>
          <a:endParaRPr lang="en-US"/>
        </a:p>
      </dgm:t>
    </dgm:pt>
    <dgm:pt modelId="{0A331CE8-5646-43C4-9547-4366700E2EAC}" type="pres">
      <dgm:prSet presAssocID="{43B0CA5F-AD0E-4098-89A7-824C7D92EF81}" presName="hierRoot2" presStyleCnt="0"/>
      <dgm:spPr/>
    </dgm:pt>
    <dgm:pt modelId="{0CFBEFEF-7E3B-48E8-B7F2-164DA791A606}" type="pres">
      <dgm:prSet presAssocID="{43B0CA5F-AD0E-4098-89A7-824C7D92EF81}" presName="composite2" presStyleCnt="0"/>
      <dgm:spPr/>
    </dgm:pt>
    <dgm:pt modelId="{9E9F42AF-9AEB-45AF-B355-476CB391FEDE}" type="pres">
      <dgm:prSet presAssocID="{43B0CA5F-AD0E-4098-89A7-824C7D92EF81}" presName="background2" presStyleLbl="node2" presStyleIdx="4" presStyleCnt="7"/>
      <dgm:spPr/>
    </dgm:pt>
    <dgm:pt modelId="{9273652F-7D50-4AA4-81E0-BD881F812C1C}" type="pres">
      <dgm:prSet presAssocID="{43B0CA5F-AD0E-4098-89A7-824C7D92EF81}" presName="text2" presStyleLbl="fgAcc2" presStyleIdx="4" presStyleCnt="7">
        <dgm:presLayoutVars>
          <dgm:chPref val="3"/>
        </dgm:presLayoutVars>
      </dgm:prSet>
      <dgm:spPr/>
      <dgm:t>
        <a:bodyPr/>
        <a:lstStyle/>
        <a:p>
          <a:endParaRPr lang="en-US"/>
        </a:p>
      </dgm:t>
    </dgm:pt>
    <dgm:pt modelId="{DF520019-4F98-4E9E-815E-2D3FF3049AE2}" type="pres">
      <dgm:prSet presAssocID="{43B0CA5F-AD0E-4098-89A7-824C7D92EF81}" presName="hierChild3" presStyleCnt="0"/>
      <dgm:spPr/>
    </dgm:pt>
    <dgm:pt modelId="{110E8FA1-30A9-4353-8BCE-A30A7F80F194}" type="pres">
      <dgm:prSet presAssocID="{93B10624-888E-4F1A-8802-0D3C5ED02CD6}" presName="Name10" presStyleLbl="parChTrans1D2" presStyleIdx="5" presStyleCnt="7"/>
      <dgm:spPr/>
      <dgm:t>
        <a:bodyPr/>
        <a:lstStyle/>
        <a:p>
          <a:endParaRPr lang="en-US"/>
        </a:p>
      </dgm:t>
    </dgm:pt>
    <dgm:pt modelId="{7BCF2EC6-AAB0-47E8-9EC4-80357D2A41DB}" type="pres">
      <dgm:prSet presAssocID="{BB32C578-CE0A-4E3A-8628-0A5894122470}" presName="hierRoot2" presStyleCnt="0"/>
      <dgm:spPr/>
    </dgm:pt>
    <dgm:pt modelId="{AB4E6775-412D-4940-BCC8-35995A93D1A1}" type="pres">
      <dgm:prSet presAssocID="{BB32C578-CE0A-4E3A-8628-0A5894122470}" presName="composite2" presStyleCnt="0"/>
      <dgm:spPr/>
    </dgm:pt>
    <dgm:pt modelId="{05806512-A63F-4B90-B0FE-310187319291}" type="pres">
      <dgm:prSet presAssocID="{BB32C578-CE0A-4E3A-8628-0A5894122470}" presName="background2" presStyleLbl="node2" presStyleIdx="5" presStyleCnt="7"/>
      <dgm:spPr/>
    </dgm:pt>
    <dgm:pt modelId="{0AF14271-4C49-4ABB-8BEA-FA0FF30C3926}" type="pres">
      <dgm:prSet presAssocID="{BB32C578-CE0A-4E3A-8628-0A5894122470}" presName="text2" presStyleLbl="fgAcc2" presStyleIdx="5" presStyleCnt="7">
        <dgm:presLayoutVars>
          <dgm:chPref val="3"/>
        </dgm:presLayoutVars>
      </dgm:prSet>
      <dgm:spPr/>
      <dgm:t>
        <a:bodyPr/>
        <a:lstStyle/>
        <a:p>
          <a:endParaRPr lang="en-US"/>
        </a:p>
      </dgm:t>
    </dgm:pt>
    <dgm:pt modelId="{9B19A88B-A092-4A2F-BB4D-28214BFAFC66}" type="pres">
      <dgm:prSet presAssocID="{BB32C578-CE0A-4E3A-8628-0A5894122470}" presName="hierChild3" presStyleCnt="0"/>
      <dgm:spPr/>
    </dgm:pt>
    <dgm:pt modelId="{BB95DBD9-14DE-4EE9-9326-04A2FCD1B921}" type="pres">
      <dgm:prSet presAssocID="{8212EC9F-4571-4CF6-8EC9-0DA073678182}" presName="Name10" presStyleLbl="parChTrans1D2" presStyleIdx="6" presStyleCnt="7"/>
      <dgm:spPr/>
      <dgm:t>
        <a:bodyPr/>
        <a:lstStyle/>
        <a:p>
          <a:endParaRPr lang="en-US"/>
        </a:p>
      </dgm:t>
    </dgm:pt>
    <dgm:pt modelId="{42F5C463-AB68-43AB-B22F-E0492D84B066}" type="pres">
      <dgm:prSet presAssocID="{9DA33419-F68E-474D-8B9D-210C480A00B8}" presName="hierRoot2" presStyleCnt="0"/>
      <dgm:spPr/>
    </dgm:pt>
    <dgm:pt modelId="{67902CA9-4797-4A1B-BD4B-206DA40D8E1F}" type="pres">
      <dgm:prSet presAssocID="{9DA33419-F68E-474D-8B9D-210C480A00B8}" presName="composite2" presStyleCnt="0"/>
      <dgm:spPr/>
    </dgm:pt>
    <dgm:pt modelId="{1FC343F0-35EF-4256-81D2-92EE8AB4B800}" type="pres">
      <dgm:prSet presAssocID="{9DA33419-F68E-474D-8B9D-210C480A00B8}" presName="background2" presStyleLbl="node2" presStyleIdx="6" presStyleCnt="7"/>
      <dgm:spPr/>
    </dgm:pt>
    <dgm:pt modelId="{AA3BFD76-D0F3-42C7-9EE8-B070E89B9C77}" type="pres">
      <dgm:prSet presAssocID="{9DA33419-F68E-474D-8B9D-210C480A00B8}" presName="text2" presStyleLbl="fgAcc2" presStyleIdx="6" presStyleCnt="7">
        <dgm:presLayoutVars>
          <dgm:chPref val="3"/>
        </dgm:presLayoutVars>
      </dgm:prSet>
      <dgm:spPr/>
      <dgm:t>
        <a:bodyPr/>
        <a:lstStyle/>
        <a:p>
          <a:endParaRPr lang="en-US"/>
        </a:p>
      </dgm:t>
    </dgm:pt>
    <dgm:pt modelId="{0434E878-734C-4F71-A5D7-231D0AC2C00A}" type="pres">
      <dgm:prSet presAssocID="{9DA33419-F68E-474D-8B9D-210C480A00B8}" presName="hierChild3" presStyleCnt="0"/>
      <dgm:spPr/>
    </dgm:pt>
  </dgm:ptLst>
  <dgm:cxnLst>
    <dgm:cxn modelId="{24C2D01D-2BA2-46A5-824C-A918CB9C902C}" type="presOf" srcId="{D38E01B8-9C26-4A64-ABDE-92C336A91D5C}" destId="{2A093EEA-355A-4425-8CD5-5C28A8CAD9DA}" srcOrd="0" destOrd="0" presId="urn:microsoft.com/office/officeart/2005/8/layout/hierarchy1"/>
    <dgm:cxn modelId="{9C9D6EFF-DE4D-4D42-97AA-3B37F8F2891E}" type="presOf" srcId="{4C5FBC4F-75AA-4582-9D90-8759C914F2AD}" destId="{F3F0254E-B696-4FA3-B829-AC82F797A6E8}" srcOrd="0" destOrd="0" presId="urn:microsoft.com/office/officeart/2005/8/layout/hierarchy1"/>
    <dgm:cxn modelId="{16B28586-3200-42EE-A828-ACC00BFCF899}" type="presOf" srcId="{BB32C578-CE0A-4E3A-8628-0A5894122470}" destId="{0AF14271-4C49-4ABB-8BEA-FA0FF30C3926}" srcOrd="0" destOrd="0" presId="urn:microsoft.com/office/officeart/2005/8/layout/hierarchy1"/>
    <dgm:cxn modelId="{B0181123-F98D-4587-8255-194A120C3DF2}" type="presOf" srcId="{24EE99F4-06DD-4A60-8168-3692947F9496}" destId="{5A1CF58E-3BB1-493A-A779-B8B068354C32}" srcOrd="0" destOrd="0" presId="urn:microsoft.com/office/officeart/2005/8/layout/hierarchy1"/>
    <dgm:cxn modelId="{81DE0010-B7EE-47C7-BE4D-CD004C27E83D}" type="presOf" srcId="{93B10624-888E-4F1A-8802-0D3C5ED02CD6}" destId="{110E8FA1-30A9-4353-8BCE-A30A7F80F194}" srcOrd="0" destOrd="0" presId="urn:microsoft.com/office/officeart/2005/8/layout/hierarchy1"/>
    <dgm:cxn modelId="{718CB967-82D1-4DF0-B81F-48BDD30AE5FF}" srcId="{4C5FBC4F-75AA-4582-9D90-8759C914F2AD}" destId="{BB32C578-CE0A-4E3A-8628-0A5894122470}" srcOrd="1" destOrd="0" parTransId="{93B10624-888E-4F1A-8802-0D3C5ED02CD6}" sibTransId="{BF0EC7E4-009C-4A05-8220-57574E18F989}"/>
    <dgm:cxn modelId="{64940B52-8D20-44F5-A422-2550997A6FBB}" type="presOf" srcId="{EBB1C09E-D7BC-486A-A15C-D7EAC3B952B2}" destId="{DBB93027-D04A-431E-8E77-0DE0A69A2838}" srcOrd="0" destOrd="0" presId="urn:microsoft.com/office/officeart/2005/8/layout/hierarchy1"/>
    <dgm:cxn modelId="{83DDE357-12CB-4479-9087-81FCEBA25B2E}" srcId="{4C5FBC4F-75AA-4582-9D90-8759C914F2AD}" destId="{9DA33419-F68E-474D-8B9D-210C480A00B8}" srcOrd="2" destOrd="0" parTransId="{8212EC9F-4571-4CF6-8EC9-0DA073678182}" sibTransId="{F11377C3-5DA5-4AD6-9F75-1DB60B55C996}"/>
    <dgm:cxn modelId="{4B8BAEA3-39B0-4059-A537-2B0B1600447A}" type="presOf" srcId="{59626E6F-5EFC-4F9D-8B7C-40F351396DA7}" destId="{3ECBF952-F037-47D4-A6A2-BAC763E4D659}" srcOrd="0" destOrd="0" presId="urn:microsoft.com/office/officeart/2005/8/layout/hierarchy1"/>
    <dgm:cxn modelId="{6EBCF0A8-EB4B-4504-B853-93F21741FE5E}" type="presOf" srcId="{EA426ED0-BE07-4D53-A14E-3F60171F6FCA}" destId="{533824F0-B4D3-4003-976A-CCBFF1B7D449}" srcOrd="0" destOrd="0" presId="urn:microsoft.com/office/officeart/2005/8/layout/hierarchy1"/>
    <dgm:cxn modelId="{A8F4BC67-2638-415D-89CF-5E939873A98E}" srcId="{D38E01B8-9C26-4A64-ABDE-92C336A91D5C}" destId="{4C5FBC4F-75AA-4582-9D90-8759C914F2AD}" srcOrd="2" destOrd="0" parTransId="{82E616AF-597B-4A27-B506-11A1268DF953}" sibTransId="{3FF7E1F4-020D-4FF3-89C0-274650B6E18A}"/>
    <dgm:cxn modelId="{72342694-8A0A-41E0-846D-90DA7236C583}" type="presOf" srcId="{79FA4EB6-E9FB-48DF-A70B-497F6D48E866}" destId="{EAA8CFD4-FA48-4EC6-822F-923571E5CD1C}" srcOrd="0" destOrd="0" presId="urn:microsoft.com/office/officeart/2005/8/layout/hierarchy1"/>
    <dgm:cxn modelId="{AB150A06-EAAF-42D2-87FE-54D8C211C167}" type="presOf" srcId="{AA4F448C-150A-4F90-8256-110731BBAC9D}" destId="{D5A4DCDD-73D5-4C91-962C-FE5AF1E5A90A}" srcOrd="0" destOrd="0" presId="urn:microsoft.com/office/officeart/2005/8/layout/hierarchy1"/>
    <dgm:cxn modelId="{6F8F8366-BA5E-44E9-BC07-24BB9B68871F}" type="presOf" srcId="{40A03589-AF36-4D59-AAB5-60E078668D24}" destId="{A8604C82-CC9F-4FF8-BC5F-9257951379CE}" srcOrd="0" destOrd="0" presId="urn:microsoft.com/office/officeart/2005/8/layout/hierarchy1"/>
    <dgm:cxn modelId="{B05A3115-273C-49E2-A6A6-1A0F4B7AAAAD}" type="presOf" srcId="{43B0CA5F-AD0E-4098-89A7-824C7D92EF81}" destId="{9273652F-7D50-4AA4-81E0-BD881F812C1C}" srcOrd="0" destOrd="0" presId="urn:microsoft.com/office/officeart/2005/8/layout/hierarchy1"/>
    <dgm:cxn modelId="{50476750-5D6E-4D1F-B258-F2F03B314247}" type="presOf" srcId="{0A05A792-62BF-458A-8669-59B513C1D723}" destId="{5E936CED-C161-4138-88EF-5671B7FB829B}" srcOrd="0" destOrd="0" presId="urn:microsoft.com/office/officeart/2005/8/layout/hierarchy1"/>
    <dgm:cxn modelId="{DD74CFDF-AE43-4100-879F-AA1317B11154}" type="presOf" srcId="{563B8B7C-15DA-4C9A-A766-5DCD03DC542F}" destId="{354D428D-0372-4A7A-8BCA-04D2951000A0}" srcOrd="0" destOrd="0" presId="urn:microsoft.com/office/officeart/2005/8/layout/hierarchy1"/>
    <dgm:cxn modelId="{F00EB070-EE50-4E80-94FF-813DCED275F4}" srcId="{AA4F448C-150A-4F90-8256-110731BBAC9D}" destId="{59626E6F-5EFC-4F9D-8B7C-40F351396DA7}" srcOrd="1" destOrd="0" parTransId="{563B8B7C-15DA-4C9A-A766-5DCD03DC542F}" sibTransId="{B29ED168-0AEF-4E64-A3EF-FD75325467C4}"/>
    <dgm:cxn modelId="{7E742BA8-A97B-44A0-9CC1-1A52A94E3D7C}" srcId="{4C5FBC4F-75AA-4582-9D90-8759C914F2AD}" destId="{43B0CA5F-AD0E-4098-89A7-824C7D92EF81}" srcOrd="0" destOrd="0" parTransId="{79FA4EB6-E9FB-48DF-A70B-497F6D48E866}" sibTransId="{A37A3D94-3146-4D87-AF83-AA7E483A977C}"/>
    <dgm:cxn modelId="{28381ABF-1DD5-443A-A49E-394BAF478AA8}" srcId="{AA4F448C-150A-4F90-8256-110731BBAC9D}" destId="{EBB1C09E-D7BC-486A-A15C-D7EAC3B952B2}" srcOrd="0" destOrd="0" parTransId="{EA426ED0-BE07-4D53-A14E-3F60171F6FCA}" sibTransId="{B35EEA17-7F51-4592-9808-44CF708F84C9}"/>
    <dgm:cxn modelId="{93DAAB10-E544-4211-A522-6FD0B8BEDC50}" type="presOf" srcId="{9DA33419-F68E-474D-8B9D-210C480A00B8}" destId="{AA3BFD76-D0F3-42C7-9EE8-B070E89B9C77}" srcOrd="0" destOrd="0" presId="urn:microsoft.com/office/officeart/2005/8/layout/hierarchy1"/>
    <dgm:cxn modelId="{F6EAA004-7575-4A38-9B05-1C75D8875B06}" type="presOf" srcId="{8212EC9F-4571-4CF6-8EC9-0DA073678182}" destId="{BB95DBD9-14DE-4EE9-9326-04A2FCD1B921}" srcOrd="0" destOrd="0" presId="urn:microsoft.com/office/officeart/2005/8/layout/hierarchy1"/>
    <dgm:cxn modelId="{1F86BF61-99FB-4E59-B0AC-0D2477BEC5BF}" type="presOf" srcId="{283FDC83-4FC1-4F47-85E2-DDC92226F388}" destId="{FA678D9D-B783-42B2-A1B7-6B96D681DAC8}" srcOrd="0" destOrd="0" presId="urn:microsoft.com/office/officeart/2005/8/layout/hierarchy1"/>
    <dgm:cxn modelId="{A88FE448-D1AE-4307-8E02-CE564E3750BE}" srcId="{D38E01B8-9C26-4A64-ABDE-92C336A91D5C}" destId="{AA4F448C-150A-4F90-8256-110731BBAC9D}" srcOrd="1" destOrd="0" parTransId="{DE3046EC-F75D-4D6E-875B-D8B2F42770E9}" sibTransId="{9100EBCE-75A6-4A91-96A0-F30AD188A8A9}"/>
    <dgm:cxn modelId="{6AADDC5A-44D5-406F-AEC3-B8E156C0E8BD}" srcId="{0A05A792-62BF-458A-8669-59B513C1D723}" destId="{40A03589-AF36-4D59-AAB5-60E078668D24}" srcOrd="0" destOrd="0" parTransId="{283FDC83-4FC1-4F47-85E2-DDC92226F388}" sibTransId="{91917C2A-C32E-40CF-AF16-543E185133FF}"/>
    <dgm:cxn modelId="{9DDC2DC0-C774-473A-A222-896071527CFC}" type="presOf" srcId="{CE5246B0-254E-4455-954B-41B8F60194EB}" destId="{76069EC6-5D0A-49C0-A6AA-D0B40C964B3B}" srcOrd="0" destOrd="0" presId="urn:microsoft.com/office/officeart/2005/8/layout/hierarchy1"/>
    <dgm:cxn modelId="{F160DE70-7E9F-4B03-9833-71C7185C5F34}" srcId="{0A05A792-62BF-458A-8669-59B513C1D723}" destId="{CE5246B0-254E-4455-954B-41B8F60194EB}" srcOrd="1" destOrd="0" parTransId="{24EE99F4-06DD-4A60-8168-3692947F9496}" sibTransId="{E617937C-9355-4C6D-9574-2CC6C189DB3C}"/>
    <dgm:cxn modelId="{E1907B12-6838-4629-B6FD-A9950D3DB320}" srcId="{D38E01B8-9C26-4A64-ABDE-92C336A91D5C}" destId="{0A05A792-62BF-458A-8669-59B513C1D723}" srcOrd="0" destOrd="0" parTransId="{13BD4DC8-74AC-43D2-AEC4-C82C4324C9AD}" sibTransId="{9D6C1011-1F21-4F3F-A863-7AA6912D941B}"/>
    <dgm:cxn modelId="{9F5CDEEF-E4C1-4B28-96B8-F08F145A2F9D}" type="presParOf" srcId="{2A093EEA-355A-4425-8CD5-5C28A8CAD9DA}" destId="{C78F0DC0-CC69-48A9-8EA8-0304A452713F}" srcOrd="0" destOrd="0" presId="urn:microsoft.com/office/officeart/2005/8/layout/hierarchy1"/>
    <dgm:cxn modelId="{AF639EE9-2673-4EFB-B025-EC153A199576}" type="presParOf" srcId="{C78F0DC0-CC69-48A9-8EA8-0304A452713F}" destId="{3B6B8713-CCFA-4193-A247-C969C225BEA6}" srcOrd="0" destOrd="0" presId="urn:microsoft.com/office/officeart/2005/8/layout/hierarchy1"/>
    <dgm:cxn modelId="{AE794E5B-2E85-425D-8C98-DE2EE4E7012C}" type="presParOf" srcId="{3B6B8713-CCFA-4193-A247-C969C225BEA6}" destId="{4B6D9DAA-3F4E-4981-9795-11CC848D51E8}" srcOrd="0" destOrd="0" presId="urn:microsoft.com/office/officeart/2005/8/layout/hierarchy1"/>
    <dgm:cxn modelId="{034456F4-9249-4262-AECB-9D9A515A5130}" type="presParOf" srcId="{3B6B8713-CCFA-4193-A247-C969C225BEA6}" destId="{5E936CED-C161-4138-88EF-5671B7FB829B}" srcOrd="1" destOrd="0" presId="urn:microsoft.com/office/officeart/2005/8/layout/hierarchy1"/>
    <dgm:cxn modelId="{6676DE15-E066-4501-9FF1-43A908BF8434}" type="presParOf" srcId="{C78F0DC0-CC69-48A9-8EA8-0304A452713F}" destId="{9DA2E60D-4DB0-416B-A7F9-31B6F57560F3}" srcOrd="1" destOrd="0" presId="urn:microsoft.com/office/officeart/2005/8/layout/hierarchy1"/>
    <dgm:cxn modelId="{D53BBD5C-EED4-4148-BB7D-C71F920CCCD9}" type="presParOf" srcId="{9DA2E60D-4DB0-416B-A7F9-31B6F57560F3}" destId="{FA678D9D-B783-42B2-A1B7-6B96D681DAC8}" srcOrd="0" destOrd="0" presId="urn:microsoft.com/office/officeart/2005/8/layout/hierarchy1"/>
    <dgm:cxn modelId="{BE4ABDF1-CF27-4E36-9C3D-0C1174DAA825}" type="presParOf" srcId="{9DA2E60D-4DB0-416B-A7F9-31B6F57560F3}" destId="{D6796013-152F-4932-9DE2-60214F174FB8}" srcOrd="1" destOrd="0" presId="urn:microsoft.com/office/officeart/2005/8/layout/hierarchy1"/>
    <dgm:cxn modelId="{BA18CA73-78F1-4FF6-B990-041A8DA4634F}" type="presParOf" srcId="{D6796013-152F-4932-9DE2-60214F174FB8}" destId="{1E403B46-328E-4885-82E9-FAF17DCE68B7}" srcOrd="0" destOrd="0" presId="urn:microsoft.com/office/officeart/2005/8/layout/hierarchy1"/>
    <dgm:cxn modelId="{C79221EE-0387-4969-81AA-76EB6669D2C6}" type="presParOf" srcId="{1E403B46-328E-4885-82E9-FAF17DCE68B7}" destId="{EE47274D-77E6-4CA0-A210-9DEF8AEBC5D0}" srcOrd="0" destOrd="0" presId="urn:microsoft.com/office/officeart/2005/8/layout/hierarchy1"/>
    <dgm:cxn modelId="{32E2F6F0-10A6-47AF-B5A8-C1C34168A4AE}" type="presParOf" srcId="{1E403B46-328E-4885-82E9-FAF17DCE68B7}" destId="{A8604C82-CC9F-4FF8-BC5F-9257951379CE}" srcOrd="1" destOrd="0" presId="urn:microsoft.com/office/officeart/2005/8/layout/hierarchy1"/>
    <dgm:cxn modelId="{C5394E41-10D3-4C45-8080-EE2AD01ABDF5}" type="presParOf" srcId="{D6796013-152F-4932-9DE2-60214F174FB8}" destId="{A41EFC42-860C-4425-A9CA-57FF4569F1C9}" srcOrd="1" destOrd="0" presId="urn:microsoft.com/office/officeart/2005/8/layout/hierarchy1"/>
    <dgm:cxn modelId="{7CCE7F3C-0D9F-47EA-A26C-E574AA2F0ED4}" type="presParOf" srcId="{9DA2E60D-4DB0-416B-A7F9-31B6F57560F3}" destId="{5A1CF58E-3BB1-493A-A779-B8B068354C32}" srcOrd="2" destOrd="0" presId="urn:microsoft.com/office/officeart/2005/8/layout/hierarchy1"/>
    <dgm:cxn modelId="{AEB5BC90-6C9E-4BF8-9C20-2A3A9D978B5F}" type="presParOf" srcId="{9DA2E60D-4DB0-416B-A7F9-31B6F57560F3}" destId="{C99E2992-8116-4C90-9329-9638D73D0160}" srcOrd="3" destOrd="0" presId="urn:microsoft.com/office/officeart/2005/8/layout/hierarchy1"/>
    <dgm:cxn modelId="{0F956C0C-AE03-4BEB-A5F9-87612F5B0C88}" type="presParOf" srcId="{C99E2992-8116-4C90-9329-9638D73D0160}" destId="{261C1E33-A2C0-4782-8EEC-2EF6D1C26FD5}" srcOrd="0" destOrd="0" presId="urn:microsoft.com/office/officeart/2005/8/layout/hierarchy1"/>
    <dgm:cxn modelId="{210A02DC-6863-4AFD-AA8B-7913D4A60EB2}" type="presParOf" srcId="{261C1E33-A2C0-4782-8EEC-2EF6D1C26FD5}" destId="{B89D129A-6150-466F-BCBF-75228908123A}" srcOrd="0" destOrd="0" presId="urn:microsoft.com/office/officeart/2005/8/layout/hierarchy1"/>
    <dgm:cxn modelId="{B23D42EB-41D8-41A3-9059-E2B55A20536B}" type="presParOf" srcId="{261C1E33-A2C0-4782-8EEC-2EF6D1C26FD5}" destId="{76069EC6-5D0A-49C0-A6AA-D0B40C964B3B}" srcOrd="1" destOrd="0" presId="urn:microsoft.com/office/officeart/2005/8/layout/hierarchy1"/>
    <dgm:cxn modelId="{E09663D3-4926-46A5-A002-D95338AC3197}" type="presParOf" srcId="{C99E2992-8116-4C90-9329-9638D73D0160}" destId="{77069E10-44E1-464F-B4C8-052C2181C032}" srcOrd="1" destOrd="0" presId="urn:microsoft.com/office/officeart/2005/8/layout/hierarchy1"/>
    <dgm:cxn modelId="{942886FB-1996-4F72-B279-B54BB7AA9391}" type="presParOf" srcId="{2A093EEA-355A-4425-8CD5-5C28A8CAD9DA}" destId="{88EE28CE-30BD-46D5-8F4B-58F4644D2E17}" srcOrd="1" destOrd="0" presId="urn:microsoft.com/office/officeart/2005/8/layout/hierarchy1"/>
    <dgm:cxn modelId="{F9949676-23FD-4615-9C2B-E3DE59835F3C}" type="presParOf" srcId="{88EE28CE-30BD-46D5-8F4B-58F4644D2E17}" destId="{716E1AFE-8595-49C9-B0C7-2D85FBBB3D52}" srcOrd="0" destOrd="0" presId="urn:microsoft.com/office/officeart/2005/8/layout/hierarchy1"/>
    <dgm:cxn modelId="{BCF2CF57-2E51-4119-979B-8C28439C54B1}" type="presParOf" srcId="{716E1AFE-8595-49C9-B0C7-2D85FBBB3D52}" destId="{52D5BD32-DCD3-4985-8F44-6FB0076E215A}" srcOrd="0" destOrd="0" presId="urn:microsoft.com/office/officeart/2005/8/layout/hierarchy1"/>
    <dgm:cxn modelId="{B75ED7D5-4FDC-4A78-AD52-EAA7A1C83A14}" type="presParOf" srcId="{716E1AFE-8595-49C9-B0C7-2D85FBBB3D52}" destId="{D5A4DCDD-73D5-4C91-962C-FE5AF1E5A90A}" srcOrd="1" destOrd="0" presId="urn:microsoft.com/office/officeart/2005/8/layout/hierarchy1"/>
    <dgm:cxn modelId="{0FC0A5AB-10AD-4127-BD4E-509CE60BFA84}" type="presParOf" srcId="{88EE28CE-30BD-46D5-8F4B-58F4644D2E17}" destId="{C9B549CB-C5C5-4C9E-8FA0-A0E4BADE068F}" srcOrd="1" destOrd="0" presId="urn:microsoft.com/office/officeart/2005/8/layout/hierarchy1"/>
    <dgm:cxn modelId="{7A58DA71-2558-464A-B6EF-7E0C8EAC9E53}" type="presParOf" srcId="{C9B549CB-C5C5-4C9E-8FA0-A0E4BADE068F}" destId="{533824F0-B4D3-4003-976A-CCBFF1B7D449}" srcOrd="0" destOrd="0" presId="urn:microsoft.com/office/officeart/2005/8/layout/hierarchy1"/>
    <dgm:cxn modelId="{F839BD67-F8D0-43EE-B2E1-6082D3ABFD1C}" type="presParOf" srcId="{C9B549CB-C5C5-4C9E-8FA0-A0E4BADE068F}" destId="{58BDE082-E331-4EC4-B0E3-118D5154185B}" srcOrd="1" destOrd="0" presId="urn:microsoft.com/office/officeart/2005/8/layout/hierarchy1"/>
    <dgm:cxn modelId="{25384048-2A26-4761-B7E0-C787169E04BC}" type="presParOf" srcId="{58BDE082-E331-4EC4-B0E3-118D5154185B}" destId="{7FE3BE71-D0FB-41DF-8194-CB08DF60A52A}" srcOrd="0" destOrd="0" presId="urn:microsoft.com/office/officeart/2005/8/layout/hierarchy1"/>
    <dgm:cxn modelId="{CB94F65C-EC45-4C99-84CA-33B9C61C8D05}" type="presParOf" srcId="{7FE3BE71-D0FB-41DF-8194-CB08DF60A52A}" destId="{A43A5963-17B4-4DF1-A9DE-3100ABDC6E4C}" srcOrd="0" destOrd="0" presId="urn:microsoft.com/office/officeart/2005/8/layout/hierarchy1"/>
    <dgm:cxn modelId="{A289F6EA-130B-43F0-B369-624432DC522C}" type="presParOf" srcId="{7FE3BE71-D0FB-41DF-8194-CB08DF60A52A}" destId="{DBB93027-D04A-431E-8E77-0DE0A69A2838}" srcOrd="1" destOrd="0" presId="urn:microsoft.com/office/officeart/2005/8/layout/hierarchy1"/>
    <dgm:cxn modelId="{7D467228-130C-4B17-B34B-ED3B7A5D3320}" type="presParOf" srcId="{58BDE082-E331-4EC4-B0E3-118D5154185B}" destId="{7543D058-0338-43B4-8118-5DE733703275}" srcOrd="1" destOrd="0" presId="urn:microsoft.com/office/officeart/2005/8/layout/hierarchy1"/>
    <dgm:cxn modelId="{72DBDE93-6518-4EAD-89C8-3AA067F31D94}" type="presParOf" srcId="{C9B549CB-C5C5-4C9E-8FA0-A0E4BADE068F}" destId="{354D428D-0372-4A7A-8BCA-04D2951000A0}" srcOrd="2" destOrd="0" presId="urn:microsoft.com/office/officeart/2005/8/layout/hierarchy1"/>
    <dgm:cxn modelId="{44D6698A-8EDA-4822-BEDD-640B68EC7FC8}" type="presParOf" srcId="{C9B549CB-C5C5-4C9E-8FA0-A0E4BADE068F}" destId="{D7C40677-C98E-4947-A80D-6B5DA975E4D4}" srcOrd="3" destOrd="0" presId="urn:microsoft.com/office/officeart/2005/8/layout/hierarchy1"/>
    <dgm:cxn modelId="{063C5D46-88A8-45BD-BC85-3062EFA0790D}" type="presParOf" srcId="{D7C40677-C98E-4947-A80D-6B5DA975E4D4}" destId="{40590A9F-B2B7-4891-9903-731A5F52B9BF}" srcOrd="0" destOrd="0" presId="urn:microsoft.com/office/officeart/2005/8/layout/hierarchy1"/>
    <dgm:cxn modelId="{0342FED0-B501-4007-AF84-2299CF50BFED}" type="presParOf" srcId="{40590A9F-B2B7-4891-9903-731A5F52B9BF}" destId="{72CDEF3A-90EC-40AB-819A-0C3ED400B79D}" srcOrd="0" destOrd="0" presId="urn:microsoft.com/office/officeart/2005/8/layout/hierarchy1"/>
    <dgm:cxn modelId="{41DE1278-6C87-4CAE-8B70-7E44643BFE25}" type="presParOf" srcId="{40590A9F-B2B7-4891-9903-731A5F52B9BF}" destId="{3ECBF952-F037-47D4-A6A2-BAC763E4D659}" srcOrd="1" destOrd="0" presId="urn:microsoft.com/office/officeart/2005/8/layout/hierarchy1"/>
    <dgm:cxn modelId="{8AF48DF5-B36F-465A-9E5F-5B6DEE0E4A21}" type="presParOf" srcId="{D7C40677-C98E-4947-A80D-6B5DA975E4D4}" destId="{119EF88E-2DF1-46B6-B0E9-B4A4A4E71E8D}" srcOrd="1" destOrd="0" presId="urn:microsoft.com/office/officeart/2005/8/layout/hierarchy1"/>
    <dgm:cxn modelId="{DBEDEBD6-9952-44C0-BD1B-3BE9E2CEC0AC}" type="presParOf" srcId="{2A093EEA-355A-4425-8CD5-5C28A8CAD9DA}" destId="{19331ABA-C628-4659-ADC4-F23EAAC5DBBE}" srcOrd="2" destOrd="0" presId="urn:microsoft.com/office/officeart/2005/8/layout/hierarchy1"/>
    <dgm:cxn modelId="{A11F0F94-A9F0-4CD5-8D7F-BAD613CF5647}" type="presParOf" srcId="{19331ABA-C628-4659-ADC4-F23EAAC5DBBE}" destId="{F213691B-2332-4ADD-8CFA-45EF6E60361D}" srcOrd="0" destOrd="0" presId="urn:microsoft.com/office/officeart/2005/8/layout/hierarchy1"/>
    <dgm:cxn modelId="{7466AEA9-17C6-4216-9204-1F0A4C4505AF}" type="presParOf" srcId="{F213691B-2332-4ADD-8CFA-45EF6E60361D}" destId="{568F7B2B-3222-43DE-8779-71696E3514BE}" srcOrd="0" destOrd="0" presId="urn:microsoft.com/office/officeart/2005/8/layout/hierarchy1"/>
    <dgm:cxn modelId="{73FD21E4-2F50-42CB-8ADA-41E975BB23F0}" type="presParOf" srcId="{F213691B-2332-4ADD-8CFA-45EF6E60361D}" destId="{F3F0254E-B696-4FA3-B829-AC82F797A6E8}" srcOrd="1" destOrd="0" presId="urn:microsoft.com/office/officeart/2005/8/layout/hierarchy1"/>
    <dgm:cxn modelId="{C1C58CBC-5AA1-40A6-8133-5F5F57A79967}" type="presParOf" srcId="{19331ABA-C628-4659-ADC4-F23EAAC5DBBE}" destId="{CE94A5ED-7B4E-409B-83DB-0ED09FEE83DE}" srcOrd="1" destOrd="0" presId="urn:microsoft.com/office/officeart/2005/8/layout/hierarchy1"/>
    <dgm:cxn modelId="{A02E4B20-B3FD-40DC-B5F9-35B7FFE57B04}" type="presParOf" srcId="{CE94A5ED-7B4E-409B-83DB-0ED09FEE83DE}" destId="{EAA8CFD4-FA48-4EC6-822F-923571E5CD1C}" srcOrd="0" destOrd="0" presId="urn:microsoft.com/office/officeart/2005/8/layout/hierarchy1"/>
    <dgm:cxn modelId="{D6DAC888-1AFA-44B1-995E-2FFACE6595E2}" type="presParOf" srcId="{CE94A5ED-7B4E-409B-83DB-0ED09FEE83DE}" destId="{0A331CE8-5646-43C4-9547-4366700E2EAC}" srcOrd="1" destOrd="0" presId="urn:microsoft.com/office/officeart/2005/8/layout/hierarchy1"/>
    <dgm:cxn modelId="{30B595B3-9CB3-4DD2-8134-FBEA1E573012}" type="presParOf" srcId="{0A331CE8-5646-43C4-9547-4366700E2EAC}" destId="{0CFBEFEF-7E3B-48E8-B7F2-164DA791A606}" srcOrd="0" destOrd="0" presId="urn:microsoft.com/office/officeart/2005/8/layout/hierarchy1"/>
    <dgm:cxn modelId="{679A3855-2E52-46B4-B3B8-559D1AD1FA05}" type="presParOf" srcId="{0CFBEFEF-7E3B-48E8-B7F2-164DA791A606}" destId="{9E9F42AF-9AEB-45AF-B355-476CB391FEDE}" srcOrd="0" destOrd="0" presId="urn:microsoft.com/office/officeart/2005/8/layout/hierarchy1"/>
    <dgm:cxn modelId="{F3BBA6B8-DF6F-461D-AF62-75B2A0F351F5}" type="presParOf" srcId="{0CFBEFEF-7E3B-48E8-B7F2-164DA791A606}" destId="{9273652F-7D50-4AA4-81E0-BD881F812C1C}" srcOrd="1" destOrd="0" presId="urn:microsoft.com/office/officeart/2005/8/layout/hierarchy1"/>
    <dgm:cxn modelId="{0BFFE8DD-CC9D-4E29-B71B-43982588625C}" type="presParOf" srcId="{0A331CE8-5646-43C4-9547-4366700E2EAC}" destId="{DF520019-4F98-4E9E-815E-2D3FF3049AE2}" srcOrd="1" destOrd="0" presId="urn:microsoft.com/office/officeart/2005/8/layout/hierarchy1"/>
    <dgm:cxn modelId="{378F200D-68F1-4776-895F-D19E6DB855EA}" type="presParOf" srcId="{CE94A5ED-7B4E-409B-83DB-0ED09FEE83DE}" destId="{110E8FA1-30A9-4353-8BCE-A30A7F80F194}" srcOrd="2" destOrd="0" presId="urn:microsoft.com/office/officeart/2005/8/layout/hierarchy1"/>
    <dgm:cxn modelId="{62BD4144-723B-4EC1-AFDF-E6D6D6832771}" type="presParOf" srcId="{CE94A5ED-7B4E-409B-83DB-0ED09FEE83DE}" destId="{7BCF2EC6-AAB0-47E8-9EC4-80357D2A41DB}" srcOrd="3" destOrd="0" presId="urn:microsoft.com/office/officeart/2005/8/layout/hierarchy1"/>
    <dgm:cxn modelId="{52E29F80-6E96-4266-9F72-40AC0E52DACF}" type="presParOf" srcId="{7BCF2EC6-AAB0-47E8-9EC4-80357D2A41DB}" destId="{AB4E6775-412D-4940-BCC8-35995A93D1A1}" srcOrd="0" destOrd="0" presId="urn:microsoft.com/office/officeart/2005/8/layout/hierarchy1"/>
    <dgm:cxn modelId="{2080E306-362F-4F0F-89C8-51E9660696FD}" type="presParOf" srcId="{AB4E6775-412D-4940-BCC8-35995A93D1A1}" destId="{05806512-A63F-4B90-B0FE-310187319291}" srcOrd="0" destOrd="0" presId="urn:microsoft.com/office/officeart/2005/8/layout/hierarchy1"/>
    <dgm:cxn modelId="{D5DCF956-3A6D-4A24-88D4-8171B06C9533}" type="presParOf" srcId="{AB4E6775-412D-4940-BCC8-35995A93D1A1}" destId="{0AF14271-4C49-4ABB-8BEA-FA0FF30C3926}" srcOrd="1" destOrd="0" presId="urn:microsoft.com/office/officeart/2005/8/layout/hierarchy1"/>
    <dgm:cxn modelId="{A21CAF4B-984B-404B-B52B-067BFAAFC644}" type="presParOf" srcId="{7BCF2EC6-AAB0-47E8-9EC4-80357D2A41DB}" destId="{9B19A88B-A092-4A2F-BB4D-28214BFAFC66}" srcOrd="1" destOrd="0" presId="urn:microsoft.com/office/officeart/2005/8/layout/hierarchy1"/>
    <dgm:cxn modelId="{5AF8E731-0127-413A-B3BD-1BFF24BE5641}" type="presParOf" srcId="{CE94A5ED-7B4E-409B-83DB-0ED09FEE83DE}" destId="{BB95DBD9-14DE-4EE9-9326-04A2FCD1B921}" srcOrd="4" destOrd="0" presId="urn:microsoft.com/office/officeart/2005/8/layout/hierarchy1"/>
    <dgm:cxn modelId="{757C3E7D-7454-419B-92C0-5F7A9165BFFD}" type="presParOf" srcId="{CE94A5ED-7B4E-409B-83DB-0ED09FEE83DE}" destId="{42F5C463-AB68-43AB-B22F-E0492D84B066}" srcOrd="5" destOrd="0" presId="urn:microsoft.com/office/officeart/2005/8/layout/hierarchy1"/>
    <dgm:cxn modelId="{E1DC1152-AA5F-4241-A886-F646DA19A491}" type="presParOf" srcId="{42F5C463-AB68-43AB-B22F-E0492D84B066}" destId="{67902CA9-4797-4A1B-BD4B-206DA40D8E1F}" srcOrd="0" destOrd="0" presId="urn:microsoft.com/office/officeart/2005/8/layout/hierarchy1"/>
    <dgm:cxn modelId="{FC955286-A29C-4C2E-9A8B-2B1B72E53F94}" type="presParOf" srcId="{67902CA9-4797-4A1B-BD4B-206DA40D8E1F}" destId="{1FC343F0-35EF-4256-81D2-92EE8AB4B800}" srcOrd="0" destOrd="0" presId="urn:microsoft.com/office/officeart/2005/8/layout/hierarchy1"/>
    <dgm:cxn modelId="{F2F6F15D-2C23-489F-94E8-CF0926E80DA3}" type="presParOf" srcId="{67902CA9-4797-4A1B-BD4B-206DA40D8E1F}" destId="{AA3BFD76-D0F3-42C7-9EE8-B070E89B9C77}" srcOrd="1" destOrd="0" presId="urn:microsoft.com/office/officeart/2005/8/layout/hierarchy1"/>
    <dgm:cxn modelId="{7778177A-493C-4381-842C-B2D202AC31C8}" type="presParOf" srcId="{42F5C463-AB68-43AB-B22F-E0492D84B066}" destId="{0434E878-734C-4F71-A5D7-231D0AC2C00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00C505-5ADD-49BC-88C5-286F83A690D1}" type="doc">
      <dgm:prSet loTypeId="urn:microsoft.com/office/officeart/2005/8/layout/matrix1" loCatId="matrix" qsTypeId="urn:microsoft.com/office/officeart/2005/8/quickstyle/simple1#1" qsCatId="simple" csTypeId="urn:microsoft.com/office/officeart/2005/8/colors/accent2_1" csCatId="accent2" phldr="1"/>
      <dgm:spPr/>
      <dgm:t>
        <a:bodyPr/>
        <a:lstStyle/>
        <a:p>
          <a:endParaRPr lang="en-US"/>
        </a:p>
      </dgm:t>
    </dgm:pt>
    <dgm:pt modelId="{A033D5FD-D443-4641-8F45-A431851DB520}">
      <dgm:prSet phldrT="[Text]" custT="1"/>
      <dgm:spPr/>
      <dgm:t>
        <a:bodyPr/>
        <a:lstStyle/>
        <a:p>
          <a:r>
            <a:rPr lang="en-US" sz="1400" u="sng" dirty="0" smtClean="0"/>
            <a:t>La persistente desigualdad, falta de equidad y discriminación de género</a:t>
          </a:r>
          <a:r>
            <a:rPr lang="en-US" sz="1400" dirty="0" smtClean="0"/>
            <a:t> agrava otras formas de desventaja y disparidad, y actúa como freno para el desarrollo</a:t>
          </a:r>
          <a:endParaRPr lang="es-ES" sz="1400" dirty="0"/>
        </a:p>
      </dgm:t>
    </dgm:pt>
    <dgm:pt modelId="{F75ADF26-07D9-44A1-8531-1FA495C061CA}" type="parTrans" cxnId="{9D4ACEC2-0519-4BD3-80C4-906B0546F96D}">
      <dgm:prSet/>
      <dgm:spPr/>
      <dgm:t>
        <a:bodyPr/>
        <a:lstStyle/>
        <a:p>
          <a:endParaRPr lang="en-US" sz="1400"/>
        </a:p>
      </dgm:t>
    </dgm:pt>
    <dgm:pt modelId="{7D0B89CA-4F0D-4633-A0C2-46F84F000512}" type="sibTrans" cxnId="{9D4ACEC2-0519-4BD3-80C4-906B0546F96D}">
      <dgm:prSet/>
      <dgm:spPr/>
      <dgm:t>
        <a:bodyPr/>
        <a:lstStyle/>
        <a:p>
          <a:endParaRPr lang="en-US" sz="1400"/>
        </a:p>
      </dgm:t>
    </dgm:pt>
    <dgm:pt modelId="{8B1DB30F-BBA1-45D4-B90E-BF9F9C88BAE0}">
      <dgm:prSet phldrT="[Text]" custT="1"/>
      <dgm:spPr/>
      <dgm:t>
        <a:bodyPr/>
        <a:lstStyle/>
        <a:p>
          <a:r>
            <a:rPr lang="en-US" sz="1400" dirty="0" smtClean="0"/>
            <a:t>Las mujeres están insuficientemente representadas en todos los niveles de </a:t>
          </a:r>
          <a:r>
            <a:rPr lang="en-US" sz="1400" u="sng" dirty="0" smtClean="0"/>
            <a:t>adopción de decisiones</a:t>
          </a:r>
          <a:r>
            <a:rPr lang="en-US" sz="1400" dirty="0" smtClean="0"/>
            <a:t>, incluidos los foros formales e informales, los sectores público y privado así como en el ámbito local</a:t>
          </a:r>
          <a:endParaRPr lang="es-ES" sz="1400" dirty="0"/>
        </a:p>
      </dgm:t>
    </dgm:pt>
    <dgm:pt modelId="{E2AEBF4A-CB61-4FEE-936D-F4C1800D8A95}" type="parTrans" cxnId="{08D2D9F9-714E-40E4-B4BF-B2EF21B4656E}">
      <dgm:prSet/>
      <dgm:spPr/>
      <dgm:t>
        <a:bodyPr/>
        <a:lstStyle/>
        <a:p>
          <a:endParaRPr lang="en-US" sz="1400"/>
        </a:p>
      </dgm:t>
    </dgm:pt>
    <dgm:pt modelId="{BDE4C95F-78F5-4832-A24A-6F49EB3019C5}" type="sibTrans" cxnId="{08D2D9F9-714E-40E4-B4BF-B2EF21B4656E}">
      <dgm:prSet/>
      <dgm:spPr/>
      <dgm:t>
        <a:bodyPr/>
        <a:lstStyle/>
        <a:p>
          <a:endParaRPr lang="en-US" sz="1400"/>
        </a:p>
      </dgm:t>
    </dgm:pt>
    <dgm:pt modelId="{33B71E00-C893-420F-BC60-F5FD81A2C844}">
      <dgm:prSet phldrT="[Text]" custT="1"/>
      <dgm:spPr/>
      <dgm:t>
        <a:bodyPr/>
        <a:lstStyle/>
        <a:p>
          <a:r>
            <a:rPr lang="en-US" sz="1400" dirty="0" smtClean="0"/>
            <a:t>Debido a las desigualdades entre los géneros, las mujeres están excesivamente representadas en los </a:t>
          </a:r>
          <a:r>
            <a:rPr lang="en-US" sz="1400" u="sng" dirty="0" smtClean="0"/>
            <a:t>segmentos más vulnerables de la economía no estructurada</a:t>
          </a:r>
          <a:r>
            <a:rPr lang="en-US" sz="1400" dirty="0" smtClean="0"/>
            <a:t>, por lo que se ven expuestas a riesgos y vulnerabilidades mayores</a:t>
          </a:r>
          <a:endParaRPr lang="es-ES" sz="1400" dirty="0"/>
        </a:p>
      </dgm:t>
    </dgm:pt>
    <dgm:pt modelId="{AFC36089-BC81-4645-B84C-891E6F0E91E8}" type="parTrans" cxnId="{A2ABEC27-DC1C-47BD-9965-9B5F748421D0}">
      <dgm:prSet/>
      <dgm:spPr/>
      <dgm:t>
        <a:bodyPr/>
        <a:lstStyle/>
        <a:p>
          <a:endParaRPr lang="en-US" sz="1400"/>
        </a:p>
      </dgm:t>
    </dgm:pt>
    <dgm:pt modelId="{C78D9868-A8DF-4435-99A9-C6BA553499B1}" type="sibTrans" cxnId="{A2ABEC27-DC1C-47BD-9965-9B5F748421D0}">
      <dgm:prSet/>
      <dgm:spPr/>
      <dgm:t>
        <a:bodyPr/>
        <a:lstStyle/>
        <a:p>
          <a:endParaRPr lang="en-US" sz="1400"/>
        </a:p>
      </dgm:t>
    </dgm:pt>
    <dgm:pt modelId="{D4A1F365-F455-48CB-9AEB-EB391A529AA5}">
      <dgm:prSet phldrT="[Text]" custT="1"/>
      <dgm:spPr/>
      <dgm:t>
        <a:bodyPr/>
        <a:lstStyle/>
        <a:p>
          <a:r>
            <a:rPr lang="en-US" sz="1400" u="sng" dirty="0" smtClean="0"/>
            <a:t>La violencia de género</a:t>
          </a:r>
          <a:r>
            <a:rPr lang="en-US" sz="1400" dirty="0" smtClean="0"/>
            <a:t> es un problema muy extendido en Viet Nam. Sin embargo, no existe un enfoque plurisectorial estructurado que incluya la prevención, la protección y la asistencia a las víctimas</a:t>
          </a:r>
          <a:endParaRPr lang="es-ES" sz="1400" dirty="0"/>
        </a:p>
      </dgm:t>
    </dgm:pt>
    <dgm:pt modelId="{D200C85F-AED8-4BF4-9A16-B037E6A5A98D}" type="parTrans" cxnId="{8C09FC5C-B5B0-4E6A-948F-5E6F575D1BF4}">
      <dgm:prSet/>
      <dgm:spPr/>
      <dgm:t>
        <a:bodyPr/>
        <a:lstStyle/>
        <a:p>
          <a:endParaRPr lang="en-US" sz="1400"/>
        </a:p>
      </dgm:t>
    </dgm:pt>
    <dgm:pt modelId="{4AECE7B7-E0D9-4E1D-9CE6-319DDBF9D013}" type="sibTrans" cxnId="{8C09FC5C-B5B0-4E6A-948F-5E6F575D1BF4}">
      <dgm:prSet/>
      <dgm:spPr/>
      <dgm:t>
        <a:bodyPr/>
        <a:lstStyle/>
        <a:p>
          <a:endParaRPr lang="en-US" sz="1400"/>
        </a:p>
      </dgm:t>
    </dgm:pt>
    <dgm:pt modelId="{E0D28E0E-069A-4BFB-9E05-D2B7DAD08F21}">
      <dgm:prSet phldrT="[Text]" custT="1"/>
      <dgm:spPr/>
      <dgm:t>
        <a:bodyPr/>
        <a:lstStyle/>
        <a:p>
          <a:r>
            <a:rPr lang="en-US" sz="1400" dirty="0" smtClean="0"/>
            <a:t>La persistente </a:t>
          </a:r>
          <a:r>
            <a:rPr lang="en-US" sz="1400" u="sng" dirty="0" smtClean="0"/>
            <a:t>discriminación de las niñas</a:t>
          </a:r>
          <a:r>
            <a:rPr lang="en-US" sz="1400" dirty="0" smtClean="0"/>
            <a:t>, evidenciada por el aumento de la diferencia en términos de proporción de nacimientos por sexo, y trato preferente a los niños en la familia</a:t>
          </a:r>
          <a:endParaRPr lang="es-ES" sz="1400" dirty="0"/>
        </a:p>
      </dgm:t>
    </dgm:pt>
    <dgm:pt modelId="{675E5A3D-AA33-41CE-9EB8-35697BD05EF6}" type="parTrans" cxnId="{8DE6CB41-F2F3-40EA-922B-118AA84A9BCE}">
      <dgm:prSet/>
      <dgm:spPr/>
      <dgm:t>
        <a:bodyPr/>
        <a:lstStyle/>
        <a:p>
          <a:endParaRPr lang="en-US" sz="1400"/>
        </a:p>
      </dgm:t>
    </dgm:pt>
    <dgm:pt modelId="{6574878A-745E-4F56-AF78-333F6C9A06E6}" type="sibTrans" cxnId="{8DE6CB41-F2F3-40EA-922B-118AA84A9BCE}">
      <dgm:prSet/>
      <dgm:spPr/>
      <dgm:t>
        <a:bodyPr/>
        <a:lstStyle/>
        <a:p>
          <a:endParaRPr lang="en-US" sz="1400"/>
        </a:p>
      </dgm:t>
    </dgm:pt>
    <dgm:pt modelId="{CF939EE8-D3E1-4F0D-B706-55959B8BC633}" type="pres">
      <dgm:prSet presAssocID="{3A00C505-5ADD-49BC-88C5-286F83A690D1}" presName="diagram" presStyleCnt="0">
        <dgm:presLayoutVars>
          <dgm:chMax val="1"/>
          <dgm:dir/>
          <dgm:animLvl val="ctr"/>
          <dgm:resizeHandles val="exact"/>
        </dgm:presLayoutVars>
      </dgm:prSet>
      <dgm:spPr/>
      <dgm:t>
        <a:bodyPr/>
        <a:lstStyle/>
        <a:p>
          <a:endParaRPr lang="en-US"/>
        </a:p>
      </dgm:t>
    </dgm:pt>
    <dgm:pt modelId="{F60DB37D-583A-4D94-B8FB-23F5112FBF81}" type="pres">
      <dgm:prSet presAssocID="{3A00C505-5ADD-49BC-88C5-286F83A690D1}" presName="matrix" presStyleCnt="0"/>
      <dgm:spPr/>
    </dgm:pt>
    <dgm:pt modelId="{042DADF8-4FA5-4D51-8990-F759C8DACD37}" type="pres">
      <dgm:prSet presAssocID="{3A00C505-5ADD-49BC-88C5-286F83A690D1}" presName="tile1" presStyleLbl="node1" presStyleIdx="0" presStyleCnt="4"/>
      <dgm:spPr/>
      <dgm:t>
        <a:bodyPr/>
        <a:lstStyle/>
        <a:p>
          <a:endParaRPr lang="en-US"/>
        </a:p>
      </dgm:t>
    </dgm:pt>
    <dgm:pt modelId="{14497947-B584-4F64-B9B7-4A6EF2D9F1B5}" type="pres">
      <dgm:prSet presAssocID="{3A00C505-5ADD-49BC-88C5-286F83A690D1}" presName="tile1text" presStyleLbl="node1" presStyleIdx="0" presStyleCnt="4">
        <dgm:presLayoutVars>
          <dgm:chMax val="0"/>
          <dgm:chPref val="0"/>
          <dgm:bulletEnabled val="1"/>
        </dgm:presLayoutVars>
      </dgm:prSet>
      <dgm:spPr/>
      <dgm:t>
        <a:bodyPr/>
        <a:lstStyle/>
        <a:p>
          <a:endParaRPr lang="en-US"/>
        </a:p>
      </dgm:t>
    </dgm:pt>
    <dgm:pt modelId="{DCA7D489-8A0E-4D66-9B6E-9485C283FD6D}" type="pres">
      <dgm:prSet presAssocID="{3A00C505-5ADD-49BC-88C5-286F83A690D1}" presName="tile2" presStyleLbl="node1" presStyleIdx="1" presStyleCnt="4"/>
      <dgm:spPr/>
      <dgm:t>
        <a:bodyPr/>
        <a:lstStyle/>
        <a:p>
          <a:endParaRPr lang="en-US"/>
        </a:p>
      </dgm:t>
    </dgm:pt>
    <dgm:pt modelId="{155ABD13-74B7-4DA6-9536-C2775ABB7519}" type="pres">
      <dgm:prSet presAssocID="{3A00C505-5ADD-49BC-88C5-286F83A690D1}" presName="tile2text" presStyleLbl="node1" presStyleIdx="1" presStyleCnt="4">
        <dgm:presLayoutVars>
          <dgm:chMax val="0"/>
          <dgm:chPref val="0"/>
          <dgm:bulletEnabled val="1"/>
        </dgm:presLayoutVars>
      </dgm:prSet>
      <dgm:spPr/>
      <dgm:t>
        <a:bodyPr/>
        <a:lstStyle/>
        <a:p>
          <a:endParaRPr lang="en-US"/>
        </a:p>
      </dgm:t>
    </dgm:pt>
    <dgm:pt modelId="{112EF832-DA54-48B6-B0D2-71EB20B24395}" type="pres">
      <dgm:prSet presAssocID="{3A00C505-5ADD-49BC-88C5-286F83A690D1}" presName="tile3" presStyleLbl="node1" presStyleIdx="2" presStyleCnt="4"/>
      <dgm:spPr/>
      <dgm:t>
        <a:bodyPr/>
        <a:lstStyle/>
        <a:p>
          <a:endParaRPr lang="en-US"/>
        </a:p>
      </dgm:t>
    </dgm:pt>
    <dgm:pt modelId="{E4E3A8EB-1C5E-4445-A6C0-AB3F045F46E6}" type="pres">
      <dgm:prSet presAssocID="{3A00C505-5ADD-49BC-88C5-286F83A690D1}" presName="tile3text" presStyleLbl="node1" presStyleIdx="2" presStyleCnt="4">
        <dgm:presLayoutVars>
          <dgm:chMax val="0"/>
          <dgm:chPref val="0"/>
          <dgm:bulletEnabled val="1"/>
        </dgm:presLayoutVars>
      </dgm:prSet>
      <dgm:spPr/>
      <dgm:t>
        <a:bodyPr/>
        <a:lstStyle/>
        <a:p>
          <a:endParaRPr lang="en-US"/>
        </a:p>
      </dgm:t>
    </dgm:pt>
    <dgm:pt modelId="{A94D430D-6C1F-4243-BAE1-98DB157DEBF2}" type="pres">
      <dgm:prSet presAssocID="{3A00C505-5ADD-49BC-88C5-286F83A690D1}" presName="tile4" presStyleLbl="node1" presStyleIdx="3" presStyleCnt="4"/>
      <dgm:spPr/>
      <dgm:t>
        <a:bodyPr/>
        <a:lstStyle/>
        <a:p>
          <a:endParaRPr lang="en-US"/>
        </a:p>
      </dgm:t>
    </dgm:pt>
    <dgm:pt modelId="{E058479F-6708-4DF2-A283-671604868C8A}" type="pres">
      <dgm:prSet presAssocID="{3A00C505-5ADD-49BC-88C5-286F83A690D1}" presName="tile4text" presStyleLbl="node1" presStyleIdx="3" presStyleCnt="4">
        <dgm:presLayoutVars>
          <dgm:chMax val="0"/>
          <dgm:chPref val="0"/>
          <dgm:bulletEnabled val="1"/>
        </dgm:presLayoutVars>
      </dgm:prSet>
      <dgm:spPr/>
      <dgm:t>
        <a:bodyPr/>
        <a:lstStyle/>
        <a:p>
          <a:endParaRPr lang="en-US"/>
        </a:p>
      </dgm:t>
    </dgm:pt>
    <dgm:pt modelId="{3DAA747D-BB70-4842-AB05-2DF298158040}" type="pres">
      <dgm:prSet presAssocID="{3A00C505-5ADD-49BC-88C5-286F83A690D1}" presName="centerTile" presStyleLbl="fgShp" presStyleIdx="0" presStyleCnt="1" custScaleX="136842" custScaleY="125289">
        <dgm:presLayoutVars>
          <dgm:chMax val="0"/>
          <dgm:chPref val="0"/>
        </dgm:presLayoutVars>
      </dgm:prSet>
      <dgm:spPr/>
      <dgm:t>
        <a:bodyPr/>
        <a:lstStyle/>
        <a:p>
          <a:endParaRPr lang="en-US"/>
        </a:p>
      </dgm:t>
    </dgm:pt>
  </dgm:ptLst>
  <dgm:cxnLst>
    <dgm:cxn modelId="{8C09FC5C-B5B0-4E6A-948F-5E6F575D1BF4}" srcId="{A033D5FD-D443-4641-8F45-A431851DB520}" destId="{D4A1F365-F455-48CB-9AEB-EB391A529AA5}" srcOrd="2" destOrd="0" parTransId="{D200C85F-AED8-4BF4-9A16-B037E6A5A98D}" sibTransId="{4AECE7B7-E0D9-4E1D-9CE6-319DDBF9D013}"/>
    <dgm:cxn modelId="{9D4ACEC2-0519-4BD3-80C4-906B0546F96D}" srcId="{3A00C505-5ADD-49BC-88C5-286F83A690D1}" destId="{A033D5FD-D443-4641-8F45-A431851DB520}" srcOrd="0" destOrd="0" parTransId="{F75ADF26-07D9-44A1-8531-1FA495C061CA}" sibTransId="{7D0B89CA-4F0D-4633-A0C2-46F84F000512}"/>
    <dgm:cxn modelId="{37A94083-7C47-40A6-BD26-4F3B24B56649}" type="presOf" srcId="{D4A1F365-F455-48CB-9AEB-EB391A529AA5}" destId="{112EF832-DA54-48B6-B0D2-71EB20B24395}" srcOrd="0" destOrd="0" presId="urn:microsoft.com/office/officeart/2005/8/layout/matrix1"/>
    <dgm:cxn modelId="{D3197294-AE81-467D-85FA-C9D3AB5E9A50}" type="presOf" srcId="{33B71E00-C893-420F-BC60-F5FD81A2C844}" destId="{DCA7D489-8A0E-4D66-9B6E-9485C283FD6D}" srcOrd="0" destOrd="0" presId="urn:microsoft.com/office/officeart/2005/8/layout/matrix1"/>
    <dgm:cxn modelId="{0F7FDA25-4637-45BC-B5C5-B52D4F1B6440}" type="presOf" srcId="{33B71E00-C893-420F-BC60-F5FD81A2C844}" destId="{155ABD13-74B7-4DA6-9536-C2775ABB7519}" srcOrd="1" destOrd="0" presId="urn:microsoft.com/office/officeart/2005/8/layout/matrix1"/>
    <dgm:cxn modelId="{8873A689-093F-45E0-9615-3B9646743CBC}" type="presOf" srcId="{E0D28E0E-069A-4BFB-9E05-D2B7DAD08F21}" destId="{E058479F-6708-4DF2-A283-671604868C8A}" srcOrd="1" destOrd="0" presId="urn:microsoft.com/office/officeart/2005/8/layout/matrix1"/>
    <dgm:cxn modelId="{1BBCAB5C-6C56-4920-98BD-17A174A2050D}" type="presOf" srcId="{E0D28E0E-069A-4BFB-9E05-D2B7DAD08F21}" destId="{A94D430D-6C1F-4243-BAE1-98DB157DEBF2}" srcOrd="0" destOrd="0" presId="urn:microsoft.com/office/officeart/2005/8/layout/matrix1"/>
    <dgm:cxn modelId="{D94F461E-788F-4723-8D72-58C39A3438C3}" type="presOf" srcId="{3A00C505-5ADD-49BC-88C5-286F83A690D1}" destId="{CF939EE8-D3E1-4F0D-B706-55959B8BC633}" srcOrd="0" destOrd="0" presId="urn:microsoft.com/office/officeart/2005/8/layout/matrix1"/>
    <dgm:cxn modelId="{A2ABEC27-DC1C-47BD-9965-9B5F748421D0}" srcId="{A033D5FD-D443-4641-8F45-A431851DB520}" destId="{33B71E00-C893-420F-BC60-F5FD81A2C844}" srcOrd="1" destOrd="0" parTransId="{AFC36089-BC81-4645-B84C-891E6F0E91E8}" sibTransId="{C78D9868-A8DF-4435-99A9-C6BA553499B1}"/>
    <dgm:cxn modelId="{D28DB623-F2A6-42AB-89A5-DEF5D46C1B6A}" type="presOf" srcId="{8B1DB30F-BBA1-45D4-B90E-BF9F9C88BAE0}" destId="{14497947-B584-4F64-B9B7-4A6EF2D9F1B5}" srcOrd="1" destOrd="0" presId="urn:microsoft.com/office/officeart/2005/8/layout/matrix1"/>
    <dgm:cxn modelId="{BA8E7B9F-307F-43E4-9B76-108A5F03FCD7}" type="presOf" srcId="{8B1DB30F-BBA1-45D4-B90E-BF9F9C88BAE0}" destId="{042DADF8-4FA5-4D51-8990-F759C8DACD37}" srcOrd="0" destOrd="0" presId="urn:microsoft.com/office/officeart/2005/8/layout/matrix1"/>
    <dgm:cxn modelId="{08D2D9F9-714E-40E4-B4BF-B2EF21B4656E}" srcId="{A033D5FD-D443-4641-8F45-A431851DB520}" destId="{8B1DB30F-BBA1-45D4-B90E-BF9F9C88BAE0}" srcOrd="0" destOrd="0" parTransId="{E2AEBF4A-CB61-4FEE-936D-F4C1800D8A95}" sibTransId="{BDE4C95F-78F5-4832-A24A-6F49EB3019C5}"/>
    <dgm:cxn modelId="{30E14069-1FAE-46A6-9A1F-C92145BE8F3E}" type="presOf" srcId="{A033D5FD-D443-4641-8F45-A431851DB520}" destId="{3DAA747D-BB70-4842-AB05-2DF298158040}" srcOrd="0" destOrd="0" presId="urn:microsoft.com/office/officeart/2005/8/layout/matrix1"/>
    <dgm:cxn modelId="{79CA0014-94DE-4E49-B639-36CC943EACE0}" type="presOf" srcId="{D4A1F365-F455-48CB-9AEB-EB391A529AA5}" destId="{E4E3A8EB-1C5E-4445-A6C0-AB3F045F46E6}" srcOrd="1" destOrd="0" presId="urn:microsoft.com/office/officeart/2005/8/layout/matrix1"/>
    <dgm:cxn modelId="{8DE6CB41-F2F3-40EA-922B-118AA84A9BCE}" srcId="{A033D5FD-D443-4641-8F45-A431851DB520}" destId="{E0D28E0E-069A-4BFB-9E05-D2B7DAD08F21}" srcOrd="3" destOrd="0" parTransId="{675E5A3D-AA33-41CE-9EB8-35697BD05EF6}" sibTransId="{6574878A-745E-4F56-AF78-333F6C9A06E6}"/>
    <dgm:cxn modelId="{73363AE4-A03F-494C-B360-F1F2E12BC2AA}" type="presParOf" srcId="{CF939EE8-D3E1-4F0D-B706-55959B8BC633}" destId="{F60DB37D-583A-4D94-B8FB-23F5112FBF81}" srcOrd="0" destOrd="0" presId="urn:microsoft.com/office/officeart/2005/8/layout/matrix1"/>
    <dgm:cxn modelId="{36F0E750-4F2F-4B72-B01E-4BD43C89255D}" type="presParOf" srcId="{F60DB37D-583A-4D94-B8FB-23F5112FBF81}" destId="{042DADF8-4FA5-4D51-8990-F759C8DACD37}" srcOrd="0" destOrd="0" presId="urn:microsoft.com/office/officeart/2005/8/layout/matrix1"/>
    <dgm:cxn modelId="{0837CF24-24CE-41D0-9626-907A6814924E}" type="presParOf" srcId="{F60DB37D-583A-4D94-B8FB-23F5112FBF81}" destId="{14497947-B584-4F64-B9B7-4A6EF2D9F1B5}" srcOrd="1" destOrd="0" presId="urn:microsoft.com/office/officeart/2005/8/layout/matrix1"/>
    <dgm:cxn modelId="{612657F3-47B9-467F-9D7B-369FA88123E5}" type="presParOf" srcId="{F60DB37D-583A-4D94-B8FB-23F5112FBF81}" destId="{DCA7D489-8A0E-4D66-9B6E-9485C283FD6D}" srcOrd="2" destOrd="0" presId="urn:microsoft.com/office/officeart/2005/8/layout/matrix1"/>
    <dgm:cxn modelId="{9C825987-F9CB-4BCE-B67B-6A21DA15A54A}" type="presParOf" srcId="{F60DB37D-583A-4D94-B8FB-23F5112FBF81}" destId="{155ABD13-74B7-4DA6-9536-C2775ABB7519}" srcOrd="3" destOrd="0" presId="urn:microsoft.com/office/officeart/2005/8/layout/matrix1"/>
    <dgm:cxn modelId="{636A0C55-E39D-4CD9-9C01-7D158E872DCA}" type="presParOf" srcId="{F60DB37D-583A-4D94-B8FB-23F5112FBF81}" destId="{112EF832-DA54-48B6-B0D2-71EB20B24395}" srcOrd="4" destOrd="0" presId="urn:microsoft.com/office/officeart/2005/8/layout/matrix1"/>
    <dgm:cxn modelId="{CABA7E9A-A497-449B-8956-52C3073DB725}" type="presParOf" srcId="{F60DB37D-583A-4D94-B8FB-23F5112FBF81}" destId="{E4E3A8EB-1C5E-4445-A6C0-AB3F045F46E6}" srcOrd="5" destOrd="0" presId="urn:microsoft.com/office/officeart/2005/8/layout/matrix1"/>
    <dgm:cxn modelId="{82FDB050-56CD-4288-AE0D-A00AE059A717}" type="presParOf" srcId="{F60DB37D-583A-4D94-B8FB-23F5112FBF81}" destId="{A94D430D-6C1F-4243-BAE1-98DB157DEBF2}" srcOrd="6" destOrd="0" presId="urn:microsoft.com/office/officeart/2005/8/layout/matrix1"/>
    <dgm:cxn modelId="{2F151F06-02B6-4036-ADB5-C39827C59D71}" type="presParOf" srcId="{F60DB37D-583A-4D94-B8FB-23F5112FBF81}" destId="{E058479F-6708-4DF2-A283-671604868C8A}" srcOrd="7" destOrd="0" presId="urn:microsoft.com/office/officeart/2005/8/layout/matrix1"/>
    <dgm:cxn modelId="{E6F6860E-F949-4B89-8E9B-BE5B8B16AE49}" type="presParOf" srcId="{CF939EE8-D3E1-4F0D-B706-55959B8BC633}" destId="{3DAA747D-BB70-4842-AB05-2DF298158040}"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B6E8E9-9FE1-4525-9DBF-47E4B4FAD1EF}" type="doc">
      <dgm:prSet loTypeId="urn:microsoft.com/office/officeart/2005/8/layout/list1" loCatId="list" qsTypeId="urn:microsoft.com/office/officeart/2005/8/quickstyle/simple1#2" qsCatId="simple" csTypeId="urn:microsoft.com/office/officeart/2005/8/colors/accent2_2" csCatId="accent2" phldr="1"/>
      <dgm:spPr/>
      <dgm:t>
        <a:bodyPr/>
        <a:lstStyle/>
        <a:p>
          <a:endParaRPr lang="en-US"/>
        </a:p>
      </dgm:t>
    </dgm:pt>
    <dgm:pt modelId="{99612E4B-75F3-4408-BB0F-2354E9AC403B}">
      <dgm:prSet phldrT="[Text]" custT="1"/>
      <dgm:spPr/>
      <dgm:t>
        <a:bodyPr/>
        <a:lstStyle/>
        <a:p>
          <a:r>
            <a:rPr lang="en-US" sz="1100" dirty="0" smtClean="0"/>
            <a:t>Mujeres en los procesos de adopción de decisiones</a:t>
          </a:r>
          <a:endParaRPr lang="es-ES" sz="1100" dirty="0"/>
        </a:p>
      </dgm:t>
    </dgm:pt>
    <dgm:pt modelId="{A3B9D920-3F94-4725-A003-357486711BC5}" type="parTrans" cxnId="{977F5564-1F09-4ADE-8200-E7F5C9418D1C}">
      <dgm:prSet/>
      <dgm:spPr/>
      <dgm:t>
        <a:bodyPr/>
        <a:lstStyle/>
        <a:p>
          <a:endParaRPr lang="en-US" sz="1050"/>
        </a:p>
      </dgm:t>
    </dgm:pt>
    <dgm:pt modelId="{FF03D4C0-FCEE-42E6-9D2E-5CBCB06A6C7A}" type="sibTrans" cxnId="{977F5564-1F09-4ADE-8200-E7F5C9418D1C}">
      <dgm:prSet/>
      <dgm:spPr/>
      <dgm:t>
        <a:bodyPr/>
        <a:lstStyle/>
        <a:p>
          <a:endParaRPr lang="en-US" sz="1050"/>
        </a:p>
      </dgm:t>
    </dgm:pt>
    <dgm:pt modelId="{3ABA820D-9B5E-4294-8277-C4BE03A06327}">
      <dgm:prSet phldrT="[Text]" custT="1"/>
      <dgm:spPr/>
      <dgm:t>
        <a:bodyPr/>
        <a:lstStyle/>
        <a:p>
          <a:r>
            <a:rPr lang="en-US" sz="1000" b="0" dirty="0" smtClean="0"/>
            <a:t>Los menores niveles de participación limitan la capacidad de las mujeres para hacer oír su voz en las decisiones que les afectan</a:t>
          </a:r>
          <a:endParaRPr lang="es-ES" sz="1000" dirty="0"/>
        </a:p>
      </dgm:t>
    </dgm:pt>
    <dgm:pt modelId="{27B3919D-D272-4D64-B5BA-2925B5947DCE}" type="parTrans" cxnId="{3368C983-337D-46A0-9465-D97103172306}">
      <dgm:prSet/>
      <dgm:spPr/>
      <dgm:t>
        <a:bodyPr/>
        <a:lstStyle/>
        <a:p>
          <a:endParaRPr lang="en-US" sz="1050"/>
        </a:p>
      </dgm:t>
    </dgm:pt>
    <dgm:pt modelId="{03CE975C-1686-49BC-9486-1D565AC5BE43}" type="sibTrans" cxnId="{3368C983-337D-46A0-9465-D97103172306}">
      <dgm:prSet/>
      <dgm:spPr/>
      <dgm:t>
        <a:bodyPr/>
        <a:lstStyle/>
        <a:p>
          <a:endParaRPr lang="en-US" sz="1050"/>
        </a:p>
      </dgm:t>
    </dgm:pt>
    <dgm:pt modelId="{EDCAAC63-24BC-4122-943F-62217895AB0F}">
      <dgm:prSet phldrT="[Text]" custT="1"/>
      <dgm:spPr/>
      <dgm:t>
        <a:bodyPr/>
        <a:lstStyle/>
        <a:p>
          <a:r>
            <a:rPr lang="en-US" sz="1100" dirty="0" smtClean="0"/>
            <a:t>Mujeres en la economía no estructurada</a:t>
          </a:r>
          <a:endParaRPr lang="es-ES" sz="1100" dirty="0"/>
        </a:p>
      </dgm:t>
    </dgm:pt>
    <dgm:pt modelId="{A58294C8-28EE-43E4-9335-266166D66888}" type="parTrans" cxnId="{E4E89512-E5C7-49F7-9360-063F1AEA172E}">
      <dgm:prSet/>
      <dgm:spPr/>
      <dgm:t>
        <a:bodyPr/>
        <a:lstStyle/>
        <a:p>
          <a:endParaRPr lang="en-US" sz="1050"/>
        </a:p>
      </dgm:t>
    </dgm:pt>
    <dgm:pt modelId="{E78F1A82-7673-497F-9559-B3A217611E3E}" type="sibTrans" cxnId="{E4E89512-E5C7-49F7-9360-063F1AEA172E}">
      <dgm:prSet/>
      <dgm:spPr/>
      <dgm:t>
        <a:bodyPr/>
        <a:lstStyle/>
        <a:p>
          <a:endParaRPr lang="en-US" sz="1050"/>
        </a:p>
      </dgm:t>
    </dgm:pt>
    <dgm:pt modelId="{6D4BC8FE-1125-4271-856B-2433F2C68886}">
      <dgm:prSet phldrT="[Text]" custT="1"/>
      <dgm:spPr/>
      <dgm:t>
        <a:bodyPr/>
        <a:lstStyle/>
        <a:p>
          <a:r>
            <a:rPr lang="en-US" sz="1000" b="0" dirty="0" smtClean="0"/>
            <a:t>Las mujeres se concentran en los peores puestos de trabajo, con los niveles salariales y de seguridad laboral más bajos</a:t>
          </a:r>
          <a:endParaRPr lang="es-ES" sz="1000" dirty="0"/>
        </a:p>
      </dgm:t>
    </dgm:pt>
    <dgm:pt modelId="{683AC36C-F417-45CA-9830-DE56CE677CFE}" type="parTrans" cxnId="{66C7BC76-6B8E-4900-95C0-6DDFA651174E}">
      <dgm:prSet/>
      <dgm:spPr/>
      <dgm:t>
        <a:bodyPr/>
        <a:lstStyle/>
        <a:p>
          <a:endParaRPr lang="en-US" sz="1050"/>
        </a:p>
      </dgm:t>
    </dgm:pt>
    <dgm:pt modelId="{4CCCCFA5-DAA3-410F-828F-45A5CBDDC807}" type="sibTrans" cxnId="{66C7BC76-6B8E-4900-95C0-6DDFA651174E}">
      <dgm:prSet/>
      <dgm:spPr/>
      <dgm:t>
        <a:bodyPr/>
        <a:lstStyle/>
        <a:p>
          <a:endParaRPr lang="en-US" sz="1050"/>
        </a:p>
      </dgm:t>
    </dgm:pt>
    <dgm:pt modelId="{670C8AE6-D51E-4461-856B-702D424EAEBF}">
      <dgm:prSet phldrT="[Text]" custT="1"/>
      <dgm:spPr/>
      <dgm:t>
        <a:bodyPr/>
        <a:lstStyle/>
        <a:p>
          <a:r>
            <a:rPr lang="en-US" sz="1100" dirty="0" smtClean="0"/>
            <a:t>Violencia de género</a:t>
          </a:r>
          <a:endParaRPr lang="es-ES" sz="1100" dirty="0"/>
        </a:p>
      </dgm:t>
    </dgm:pt>
    <dgm:pt modelId="{46CC2DE1-4DBE-495F-AC1D-03B026CE5AE2}" type="parTrans" cxnId="{3FFF26EA-A09A-41D2-A96D-1C262722E4AD}">
      <dgm:prSet/>
      <dgm:spPr/>
      <dgm:t>
        <a:bodyPr/>
        <a:lstStyle/>
        <a:p>
          <a:endParaRPr lang="en-US" sz="1050"/>
        </a:p>
      </dgm:t>
    </dgm:pt>
    <dgm:pt modelId="{37F61D92-D159-4B67-8995-96E60193B774}" type="sibTrans" cxnId="{3FFF26EA-A09A-41D2-A96D-1C262722E4AD}">
      <dgm:prSet/>
      <dgm:spPr/>
      <dgm:t>
        <a:bodyPr/>
        <a:lstStyle/>
        <a:p>
          <a:endParaRPr lang="en-US" sz="1050"/>
        </a:p>
      </dgm:t>
    </dgm:pt>
    <dgm:pt modelId="{2004956F-C76C-4FD3-A51B-C6115E74854B}">
      <dgm:prSet phldrT="[Text]" custT="1"/>
      <dgm:spPr/>
      <dgm:t>
        <a:bodyPr/>
        <a:lstStyle/>
        <a:p>
          <a:r>
            <a:rPr lang="en-US" sz="1000" b="0" dirty="0" smtClean="0"/>
            <a:t>La violencia de género es un problema generalizado y que muchos vietnamitas consideran aceptable</a:t>
          </a:r>
          <a:endParaRPr lang="es-ES" sz="1000" dirty="0"/>
        </a:p>
      </dgm:t>
    </dgm:pt>
    <dgm:pt modelId="{7F0FCEC1-D84A-4F30-83B4-9C2789DDB835}" type="parTrans" cxnId="{EDD0418F-99C4-46FF-AEC6-6217219CB006}">
      <dgm:prSet/>
      <dgm:spPr/>
      <dgm:t>
        <a:bodyPr/>
        <a:lstStyle/>
        <a:p>
          <a:endParaRPr lang="en-US" sz="1050"/>
        </a:p>
      </dgm:t>
    </dgm:pt>
    <dgm:pt modelId="{0FA051C7-7BAA-44A5-AD80-F5BC46388518}" type="sibTrans" cxnId="{EDD0418F-99C4-46FF-AEC6-6217219CB006}">
      <dgm:prSet/>
      <dgm:spPr/>
      <dgm:t>
        <a:bodyPr/>
        <a:lstStyle/>
        <a:p>
          <a:endParaRPr lang="en-US" sz="1050"/>
        </a:p>
      </dgm:t>
    </dgm:pt>
    <dgm:pt modelId="{4DDAB2C8-673E-4FD3-9BDC-8459F4ECA3F4}">
      <dgm:prSet phldrT="[Text]" custT="1"/>
      <dgm:spPr/>
      <dgm:t>
        <a:bodyPr/>
        <a:lstStyle/>
        <a:p>
          <a:r>
            <a:rPr lang="en-US" sz="1100" dirty="0" smtClean="0"/>
            <a:t>Discriminación contra las niñas</a:t>
          </a:r>
          <a:endParaRPr lang="es-ES" sz="1100" dirty="0"/>
        </a:p>
      </dgm:t>
    </dgm:pt>
    <dgm:pt modelId="{8C3962DD-EC8C-4072-A55D-2AEF00CFF6E9}" type="parTrans" cxnId="{9878E450-47C1-4732-A91B-A0AECE84D634}">
      <dgm:prSet/>
      <dgm:spPr/>
      <dgm:t>
        <a:bodyPr/>
        <a:lstStyle/>
        <a:p>
          <a:endParaRPr lang="en-US" sz="1050"/>
        </a:p>
      </dgm:t>
    </dgm:pt>
    <dgm:pt modelId="{E47CAD02-4BB1-469D-856B-F96CBAA79743}" type="sibTrans" cxnId="{9878E450-47C1-4732-A91B-A0AECE84D634}">
      <dgm:prSet/>
      <dgm:spPr/>
      <dgm:t>
        <a:bodyPr/>
        <a:lstStyle/>
        <a:p>
          <a:endParaRPr lang="en-US" sz="1050"/>
        </a:p>
      </dgm:t>
    </dgm:pt>
    <dgm:pt modelId="{E5875958-F19E-4C75-AC6B-60456654080F}">
      <dgm:prSet custT="1"/>
      <dgm:spPr/>
      <dgm:t>
        <a:bodyPr/>
        <a:lstStyle/>
        <a:p>
          <a:r>
            <a:rPr lang="en-US" sz="1000" b="0" baseline="0" dirty="0" smtClean="0"/>
            <a:t>La función doméstica y la falta de apoyo familiar y social lastran a las mujeres</a:t>
          </a:r>
        </a:p>
      </dgm:t>
    </dgm:pt>
    <dgm:pt modelId="{D9C6869B-26AD-4A38-AF0D-D543F18BC2B8}" type="parTrans" cxnId="{C6D32116-E755-46C1-B94E-ABE63C0B94E0}">
      <dgm:prSet/>
      <dgm:spPr/>
      <dgm:t>
        <a:bodyPr/>
        <a:lstStyle/>
        <a:p>
          <a:endParaRPr lang="en-US" sz="1050"/>
        </a:p>
      </dgm:t>
    </dgm:pt>
    <dgm:pt modelId="{E3C1959D-1B56-4D0D-848D-A440C979ECD1}" type="sibTrans" cxnId="{C6D32116-E755-46C1-B94E-ABE63C0B94E0}">
      <dgm:prSet/>
      <dgm:spPr/>
      <dgm:t>
        <a:bodyPr/>
        <a:lstStyle/>
        <a:p>
          <a:endParaRPr lang="en-US" sz="1050"/>
        </a:p>
      </dgm:t>
    </dgm:pt>
    <dgm:pt modelId="{827AF08E-C8F8-430E-AAD8-B0A1F3D8FB2A}">
      <dgm:prSet custT="1"/>
      <dgm:spPr/>
      <dgm:t>
        <a:bodyPr/>
        <a:lstStyle/>
        <a:p>
          <a:pPr rtl="0"/>
          <a:r>
            <a:rPr lang="en-US" sz="1000" b="0" baseline="0" dirty="0" smtClean="0"/>
            <a:t>No se están aplicando los objetivos y políticas actuales del Gobierno</a:t>
          </a:r>
        </a:p>
      </dgm:t>
    </dgm:pt>
    <dgm:pt modelId="{6254B3C0-4CBB-406F-A63E-3B35BD413281}" type="parTrans" cxnId="{7B1B5824-8D99-4FF8-92B6-4301A1E3EC6C}">
      <dgm:prSet/>
      <dgm:spPr/>
      <dgm:t>
        <a:bodyPr/>
        <a:lstStyle/>
        <a:p>
          <a:endParaRPr lang="en-US" sz="1050"/>
        </a:p>
      </dgm:t>
    </dgm:pt>
    <dgm:pt modelId="{8AD2BAD5-8435-4275-A69F-B6897CDEA066}" type="sibTrans" cxnId="{7B1B5824-8D99-4FF8-92B6-4301A1E3EC6C}">
      <dgm:prSet/>
      <dgm:spPr/>
      <dgm:t>
        <a:bodyPr/>
        <a:lstStyle/>
        <a:p>
          <a:endParaRPr lang="en-US" sz="1050"/>
        </a:p>
      </dgm:t>
    </dgm:pt>
    <dgm:pt modelId="{36E4D438-D480-4F17-9444-08715A4E8E1D}">
      <dgm:prSet custT="1"/>
      <dgm:spPr/>
      <dgm:t>
        <a:bodyPr/>
        <a:lstStyle/>
        <a:p>
          <a:pPr rtl="0"/>
          <a:r>
            <a:rPr lang="en-US" sz="1000" b="0" baseline="0" dirty="0" smtClean="0"/>
            <a:t>Entre las barreras estructurales figura la jubilación a edad temprana</a:t>
          </a:r>
        </a:p>
      </dgm:t>
    </dgm:pt>
    <dgm:pt modelId="{9F08A8DF-CAF7-4D7E-BE47-06E68F68DDDD}" type="parTrans" cxnId="{F1726399-A325-4349-880B-C0239403D23D}">
      <dgm:prSet/>
      <dgm:spPr/>
      <dgm:t>
        <a:bodyPr/>
        <a:lstStyle/>
        <a:p>
          <a:endParaRPr lang="en-US" sz="1050"/>
        </a:p>
      </dgm:t>
    </dgm:pt>
    <dgm:pt modelId="{C37ACB55-9066-4638-99F8-64090EE63241}" type="sibTrans" cxnId="{F1726399-A325-4349-880B-C0239403D23D}">
      <dgm:prSet/>
      <dgm:spPr/>
      <dgm:t>
        <a:bodyPr/>
        <a:lstStyle/>
        <a:p>
          <a:endParaRPr lang="en-US" sz="1050"/>
        </a:p>
      </dgm:t>
    </dgm:pt>
    <dgm:pt modelId="{4AD74F88-5D30-4A39-BD97-BEA9CE80DA58}">
      <dgm:prSet custT="1"/>
      <dgm:spPr/>
      <dgm:t>
        <a:bodyPr/>
        <a:lstStyle/>
        <a:p>
          <a:r>
            <a:rPr lang="en-US" sz="1000" b="0" baseline="0" dirty="0" smtClean="0"/>
            <a:t>Las mujeres poseen menores niveles de cualificación, menos acceso a las oportunidades y a la capacitación</a:t>
          </a:r>
        </a:p>
      </dgm:t>
    </dgm:pt>
    <dgm:pt modelId="{A69B27A3-9563-47D6-BD26-4CF3DA84B12A}" type="parTrans" cxnId="{3F2D75C8-5A91-4266-9DD0-49E3D158F3D8}">
      <dgm:prSet/>
      <dgm:spPr/>
      <dgm:t>
        <a:bodyPr/>
        <a:lstStyle/>
        <a:p>
          <a:endParaRPr lang="en-US" sz="1050"/>
        </a:p>
      </dgm:t>
    </dgm:pt>
    <dgm:pt modelId="{E6AC934F-5B75-449C-98F7-A83B2FFA8B19}" type="sibTrans" cxnId="{3F2D75C8-5A91-4266-9DD0-49E3D158F3D8}">
      <dgm:prSet/>
      <dgm:spPr/>
      <dgm:t>
        <a:bodyPr/>
        <a:lstStyle/>
        <a:p>
          <a:endParaRPr lang="en-US" sz="1050"/>
        </a:p>
      </dgm:t>
    </dgm:pt>
    <dgm:pt modelId="{0FED7221-7E1C-4300-8A93-3CC29DAB32EA}">
      <dgm:prSet custT="1"/>
      <dgm:spPr/>
      <dgm:t>
        <a:bodyPr/>
        <a:lstStyle/>
        <a:p>
          <a:r>
            <a:rPr lang="en-US" sz="1000" b="0" baseline="0" dirty="0" smtClean="0"/>
            <a:t>Mayor probabilidad de trabajar en áreas invisibles (trabajo sexual o doméstico)&gt;&gt; Elevada vulnerabilidad</a:t>
          </a:r>
        </a:p>
      </dgm:t>
    </dgm:pt>
    <dgm:pt modelId="{68C8E5CF-80F0-45F9-B4D2-A4AE8B95BD40}" type="parTrans" cxnId="{21383800-1C36-4935-8636-F11B91071DB7}">
      <dgm:prSet/>
      <dgm:spPr/>
      <dgm:t>
        <a:bodyPr/>
        <a:lstStyle/>
        <a:p>
          <a:endParaRPr lang="en-US" sz="1050"/>
        </a:p>
      </dgm:t>
    </dgm:pt>
    <dgm:pt modelId="{E7EB4106-103F-4D68-9A55-3586E41EAC1A}" type="sibTrans" cxnId="{21383800-1C36-4935-8636-F11B91071DB7}">
      <dgm:prSet/>
      <dgm:spPr/>
      <dgm:t>
        <a:bodyPr/>
        <a:lstStyle/>
        <a:p>
          <a:endParaRPr lang="en-US" sz="1050"/>
        </a:p>
      </dgm:t>
    </dgm:pt>
    <dgm:pt modelId="{915AA402-11E4-415A-B001-DAC0417C2EF1}">
      <dgm:prSet custT="1"/>
      <dgm:spPr/>
      <dgm:t>
        <a:bodyPr/>
        <a:lstStyle/>
        <a:p>
          <a:r>
            <a:rPr lang="en-US" sz="1000" b="0" baseline="0" dirty="0" smtClean="0"/>
            <a:t>Falta de datos e investigaciones, así como de políticas y apoyo a las mujeres que trabajan en la economía no estructurada</a:t>
          </a:r>
          <a:endParaRPr lang="es-ES" sz="1000" b="0" dirty="0"/>
        </a:p>
      </dgm:t>
    </dgm:pt>
    <dgm:pt modelId="{20CA8D52-4680-45A3-A5B5-02CABADB4ECA}" type="parTrans" cxnId="{823FECCF-E0FC-4984-9445-EC914572A79F}">
      <dgm:prSet/>
      <dgm:spPr/>
      <dgm:t>
        <a:bodyPr/>
        <a:lstStyle/>
        <a:p>
          <a:endParaRPr lang="en-US" sz="1050"/>
        </a:p>
      </dgm:t>
    </dgm:pt>
    <dgm:pt modelId="{F0CCCAE8-BA67-48D7-86A6-31363F2EF3BE}" type="sibTrans" cxnId="{823FECCF-E0FC-4984-9445-EC914572A79F}">
      <dgm:prSet/>
      <dgm:spPr/>
      <dgm:t>
        <a:bodyPr/>
        <a:lstStyle/>
        <a:p>
          <a:endParaRPr lang="en-US" sz="1050"/>
        </a:p>
      </dgm:t>
    </dgm:pt>
    <dgm:pt modelId="{53555E36-185F-4517-8C01-986D1313831C}">
      <dgm:prSet custT="1"/>
      <dgm:spPr/>
      <dgm:t>
        <a:bodyPr/>
        <a:lstStyle/>
        <a:p>
          <a:r>
            <a:rPr lang="en-US" sz="1000" b="0" baseline="0" dirty="0" smtClean="0"/>
            <a:t>Tiene unos costos y efectos significativos desde el punto de vista personal, social y económico</a:t>
          </a:r>
        </a:p>
      </dgm:t>
    </dgm:pt>
    <dgm:pt modelId="{7E277FC7-40FA-47D5-BDCD-C884593EA800}" type="parTrans" cxnId="{CDE932B7-953A-45B1-B2BB-F012A2FA59E2}">
      <dgm:prSet/>
      <dgm:spPr/>
      <dgm:t>
        <a:bodyPr/>
        <a:lstStyle/>
        <a:p>
          <a:endParaRPr lang="en-US" sz="1050"/>
        </a:p>
      </dgm:t>
    </dgm:pt>
    <dgm:pt modelId="{21341D9A-E87D-43DB-B468-421682760B8A}" type="sibTrans" cxnId="{CDE932B7-953A-45B1-B2BB-F012A2FA59E2}">
      <dgm:prSet/>
      <dgm:spPr/>
      <dgm:t>
        <a:bodyPr/>
        <a:lstStyle/>
        <a:p>
          <a:endParaRPr lang="en-US" sz="1050"/>
        </a:p>
      </dgm:t>
    </dgm:pt>
    <dgm:pt modelId="{2DCD63B0-DE4B-4FDB-8927-060208FD18A5}">
      <dgm:prSet custT="1"/>
      <dgm:spPr/>
      <dgm:t>
        <a:bodyPr/>
        <a:lstStyle/>
        <a:p>
          <a:r>
            <a:rPr lang="en-US" sz="1000" b="0" baseline="0" dirty="0" smtClean="0"/>
            <a:t>En la actualidad los servicios, la protección y el apoyo a las víctimas son limitados</a:t>
          </a:r>
        </a:p>
      </dgm:t>
    </dgm:pt>
    <dgm:pt modelId="{F4A97032-06EA-44F2-AC2F-DD2B05D6087B}" type="parTrans" cxnId="{110A9CCF-6AA6-4244-8929-4CB516FABFEE}">
      <dgm:prSet/>
      <dgm:spPr/>
      <dgm:t>
        <a:bodyPr/>
        <a:lstStyle/>
        <a:p>
          <a:endParaRPr lang="en-US" sz="1050"/>
        </a:p>
      </dgm:t>
    </dgm:pt>
    <dgm:pt modelId="{413B7A8E-03AC-46B0-AA2E-6F939F94EDA1}" type="sibTrans" cxnId="{110A9CCF-6AA6-4244-8929-4CB516FABFEE}">
      <dgm:prSet/>
      <dgm:spPr/>
      <dgm:t>
        <a:bodyPr/>
        <a:lstStyle/>
        <a:p>
          <a:endParaRPr lang="en-US" sz="1050"/>
        </a:p>
      </dgm:t>
    </dgm:pt>
    <dgm:pt modelId="{24B0D5F1-DDA2-4FAC-B982-299B25FE80DF}">
      <dgm:prSet custT="1"/>
      <dgm:spPr/>
      <dgm:t>
        <a:bodyPr/>
        <a:lstStyle/>
        <a:p>
          <a:r>
            <a:rPr lang="en-US" sz="1000" b="0" baseline="0" dirty="0" smtClean="0"/>
            <a:t>Débil aplicación de las leyes en materia de violencia de género y protección de los derechos de las mujeres; falta de una respuesta nacional clara</a:t>
          </a:r>
        </a:p>
      </dgm:t>
    </dgm:pt>
    <dgm:pt modelId="{C8AF0D17-CBBD-4FBC-87F3-408683C8A482}" type="parTrans" cxnId="{1516DCC0-F8ED-4CA9-9F71-BED7113B3F1D}">
      <dgm:prSet/>
      <dgm:spPr/>
      <dgm:t>
        <a:bodyPr/>
        <a:lstStyle/>
        <a:p>
          <a:endParaRPr lang="en-US" sz="1050"/>
        </a:p>
      </dgm:t>
    </dgm:pt>
    <dgm:pt modelId="{7BD7602A-249E-4137-8C1D-671B19C2721E}" type="sibTrans" cxnId="{1516DCC0-F8ED-4CA9-9F71-BED7113B3F1D}">
      <dgm:prSet/>
      <dgm:spPr/>
      <dgm:t>
        <a:bodyPr/>
        <a:lstStyle/>
        <a:p>
          <a:endParaRPr lang="en-US" sz="1050"/>
        </a:p>
      </dgm:t>
    </dgm:pt>
    <dgm:pt modelId="{C9F5A84C-26F3-4BB9-AAE4-653A7229E7B3}">
      <dgm:prSet phldrT="[Text]" custT="1"/>
      <dgm:spPr/>
      <dgm:t>
        <a:bodyPr/>
        <a:lstStyle/>
        <a:p>
          <a:r>
            <a:rPr lang="en-US" sz="1000" b="0" dirty="0" smtClean="0"/>
            <a:t>Trato preferente de los niños antes y después del nacimiento, que refleja una preferencia persistente</a:t>
          </a:r>
          <a:endParaRPr lang="es-ES" sz="1000" dirty="0"/>
        </a:p>
      </dgm:t>
    </dgm:pt>
    <dgm:pt modelId="{45171325-46AC-4DA3-BEB3-CCD68ECD0C17}" type="parTrans" cxnId="{402FBEA8-7E12-41F0-983E-B1B2208C6A19}">
      <dgm:prSet/>
      <dgm:spPr/>
      <dgm:t>
        <a:bodyPr/>
        <a:lstStyle/>
        <a:p>
          <a:endParaRPr lang="en-US" sz="1050"/>
        </a:p>
      </dgm:t>
    </dgm:pt>
    <dgm:pt modelId="{C4E058DD-F95C-4F60-B07F-64163EC7D607}" type="sibTrans" cxnId="{402FBEA8-7E12-41F0-983E-B1B2208C6A19}">
      <dgm:prSet/>
      <dgm:spPr/>
      <dgm:t>
        <a:bodyPr/>
        <a:lstStyle/>
        <a:p>
          <a:endParaRPr lang="en-US" sz="1050"/>
        </a:p>
      </dgm:t>
    </dgm:pt>
    <dgm:pt modelId="{2A43ADCC-DEDF-40CD-90A0-452BFA8BE2DB}">
      <dgm:prSet custT="1"/>
      <dgm:spPr/>
      <dgm:t>
        <a:bodyPr/>
        <a:lstStyle/>
        <a:p>
          <a:r>
            <a:rPr lang="en-US" sz="1000" b="0" baseline="0" dirty="0" smtClean="0"/>
            <a:t>Estructura familiar patrilineal, falta de apoyo adecuado en la vejez, que refuerza la dependencia con respecto a los hijos varones</a:t>
          </a:r>
        </a:p>
      </dgm:t>
    </dgm:pt>
    <dgm:pt modelId="{5DFBA8DE-3DE8-4686-8B65-6AEAFFB5854A}" type="parTrans" cxnId="{02D36381-DC30-4993-938F-E65D0D193976}">
      <dgm:prSet/>
      <dgm:spPr/>
      <dgm:t>
        <a:bodyPr/>
        <a:lstStyle/>
        <a:p>
          <a:endParaRPr lang="en-US" sz="1050"/>
        </a:p>
      </dgm:t>
    </dgm:pt>
    <dgm:pt modelId="{91140CE3-A82D-488C-B7BF-41509CB3F9F3}" type="sibTrans" cxnId="{02D36381-DC30-4993-938F-E65D0D193976}">
      <dgm:prSet/>
      <dgm:spPr/>
      <dgm:t>
        <a:bodyPr/>
        <a:lstStyle/>
        <a:p>
          <a:endParaRPr lang="en-US" sz="1050"/>
        </a:p>
      </dgm:t>
    </dgm:pt>
    <dgm:pt modelId="{9CFDEAF8-B124-4B63-8F85-D2A29DA87044}">
      <dgm:prSet custT="1"/>
      <dgm:spPr/>
      <dgm:t>
        <a:bodyPr/>
        <a:lstStyle/>
        <a:p>
          <a:r>
            <a:rPr lang="en-US" sz="1000" b="0" baseline="0" dirty="0" smtClean="0"/>
            <a:t>Proporción de nacimientos por sexo en rápido crecimiento, lo que tendrá una repercusión significativa sobre las familias y la sociedad en el futuro</a:t>
          </a:r>
        </a:p>
      </dgm:t>
    </dgm:pt>
    <dgm:pt modelId="{0209F31E-5838-408D-B9AF-008767D263C6}" type="parTrans" cxnId="{AB0DDF8B-E628-4D1D-AFD8-1CDADC91132A}">
      <dgm:prSet/>
      <dgm:spPr/>
      <dgm:t>
        <a:bodyPr/>
        <a:lstStyle/>
        <a:p>
          <a:endParaRPr lang="en-US" sz="1050"/>
        </a:p>
      </dgm:t>
    </dgm:pt>
    <dgm:pt modelId="{1E3DF503-38F0-434B-B12F-1A1C33DE6A43}" type="sibTrans" cxnId="{AB0DDF8B-E628-4D1D-AFD8-1CDADC91132A}">
      <dgm:prSet/>
      <dgm:spPr/>
      <dgm:t>
        <a:bodyPr/>
        <a:lstStyle/>
        <a:p>
          <a:endParaRPr lang="en-US" sz="1050"/>
        </a:p>
      </dgm:t>
    </dgm:pt>
    <dgm:pt modelId="{23DB8B2F-951F-4C03-92A4-45C563981FB9}">
      <dgm:prSet custT="1"/>
      <dgm:spPr/>
      <dgm:t>
        <a:bodyPr/>
        <a:lstStyle/>
        <a:p>
          <a:r>
            <a:rPr lang="en-US" sz="1000" b="0" baseline="0" dirty="0" smtClean="0"/>
            <a:t>Los padres invierten más en la salud y la educación de los hijos varones, sobre todo en épocas de dificultad</a:t>
          </a:r>
        </a:p>
      </dgm:t>
    </dgm:pt>
    <dgm:pt modelId="{64A58E58-E79A-4144-B0E0-50E596803F7A}" type="parTrans" cxnId="{8019B026-C665-4E55-B3F0-E9A189226A96}">
      <dgm:prSet/>
      <dgm:spPr/>
      <dgm:t>
        <a:bodyPr/>
        <a:lstStyle/>
        <a:p>
          <a:endParaRPr lang="en-US" sz="1050"/>
        </a:p>
      </dgm:t>
    </dgm:pt>
    <dgm:pt modelId="{26ACCD11-EC1D-4E37-998B-2A0399790024}" type="sibTrans" cxnId="{8019B026-C665-4E55-B3F0-E9A189226A96}">
      <dgm:prSet/>
      <dgm:spPr/>
      <dgm:t>
        <a:bodyPr/>
        <a:lstStyle/>
        <a:p>
          <a:endParaRPr lang="en-US" sz="1050"/>
        </a:p>
      </dgm:t>
    </dgm:pt>
    <dgm:pt modelId="{6B259F27-617D-4204-A8F1-9A8DC8041D2D}" type="pres">
      <dgm:prSet presAssocID="{18B6E8E9-9FE1-4525-9DBF-47E4B4FAD1EF}" presName="linear" presStyleCnt="0">
        <dgm:presLayoutVars>
          <dgm:dir/>
          <dgm:animLvl val="lvl"/>
          <dgm:resizeHandles val="exact"/>
        </dgm:presLayoutVars>
      </dgm:prSet>
      <dgm:spPr/>
      <dgm:t>
        <a:bodyPr/>
        <a:lstStyle/>
        <a:p>
          <a:endParaRPr lang="en-US"/>
        </a:p>
      </dgm:t>
    </dgm:pt>
    <dgm:pt modelId="{F85063B6-7DC1-4A1E-ADEC-E9ABF2DAEC6A}" type="pres">
      <dgm:prSet presAssocID="{99612E4B-75F3-4408-BB0F-2354E9AC403B}" presName="parentLin" presStyleCnt="0"/>
      <dgm:spPr/>
    </dgm:pt>
    <dgm:pt modelId="{B8738E35-7E2B-4C08-B6A2-69E9C1D94D3D}" type="pres">
      <dgm:prSet presAssocID="{99612E4B-75F3-4408-BB0F-2354E9AC403B}" presName="parentLeftMargin" presStyleLbl="node1" presStyleIdx="0" presStyleCnt="4"/>
      <dgm:spPr/>
      <dgm:t>
        <a:bodyPr/>
        <a:lstStyle/>
        <a:p>
          <a:endParaRPr lang="en-US"/>
        </a:p>
      </dgm:t>
    </dgm:pt>
    <dgm:pt modelId="{3A5869B6-2660-477B-9977-9586CDA2CFB5}" type="pres">
      <dgm:prSet presAssocID="{99612E4B-75F3-4408-BB0F-2354E9AC403B}" presName="parentText" presStyleLbl="node1" presStyleIdx="0" presStyleCnt="4">
        <dgm:presLayoutVars>
          <dgm:chMax val="0"/>
          <dgm:bulletEnabled val="1"/>
        </dgm:presLayoutVars>
      </dgm:prSet>
      <dgm:spPr/>
      <dgm:t>
        <a:bodyPr/>
        <a:lstStyle/>
        <a:p>
          <a:endParaRPr lang="en-US"/>
        </a:p>
      </dgm:t>
    </dgm:pt>
    <dgm:pt modelId="{94A422A3-D8FB-4C02-AAAA-9F9924A615F0}" type="pres">
      <dgm:prSet presAssocID="{99612E4B-75F3-4408-BB0F-2354E9AC403B}" presName="negativeSpace" presStyleCnt="0"/>
      <dgm:spPr/>
    </dgm:pt>
    <dgm:pt modelId="{AB06CCDD-0C72-44E3-AFAF-22B6D79F17E3}" type="pres">
      <dgm:prSet presAssocID="{99612E4B-75F3-4408-BB0F-2354E9AC403B}" presName="childText" presStyleLbl="conFgAcc1" presStyleIdx="0" presStyleCnt="4">
        <dgm:presLayoutVars>
          <dgm:bulletEnabled val="1"/>
        </dgm:presLayoutVars>
      </dgm:prSet>
      <dgm:spPr/>
      <dgm:t>
        <a:bodyPr/>
        <a:lstStyle/>
        <a:p>
          <a:endParaRPr lang="en-US"/>
        </a:p>
      </dgm:t>
    </dgm:pt>
    <dgm:pt modelId="{620336EB-AE08-4773-B899-CFB4548DD37C}" type="pres">
      <dgm:prSet presAssocID="{FF03D4C0-FCEE-42E6-9D2E-5CBCB06A6C7A}" presName="spaceBetweenRectangles" presStyleCnt="0"/>
      <dgm:spPr/>
    </dgm:pt>
    <dgm:pt modelId="{9226EBFB-C735-43E7-88C0-2272B214B572}" type="pres">
      <dgm:prSet presAssocID="{EDCAAC63-24BC-4122-943F-62217895AB0F}" presName="parentLin" presStyleCnt="0"/>
      <dgm:spPr/>
    </dgm:pt>
    <dgm:pt modelId="{CFF71126-FF57-4298-A319-D5697A8ECB3A}" type="pres">
      <dgm:prSet presAssocID="{EDCAAC63-24BC-4122-943F-62217895AB0F}" presName="parentLeftMargin" presStyleLbl="node1" presStyleIdx="0" presStyleCnt="4"/>
      <dgm:spPr/>
      <dgm:t>
        <a:bodyPr/>
        <a:lstStyle/>
        <a:p>
          <a:endParaRPr lang="en-US"/>
        </a:p>
      </dgm:t>
    </dgm:pt>
    <dgm:pt modelId="{5FF3C744-886C-4AFE-A0D2-35DA4D5D796C}" type="pres">
      <dgm:prSet presAssocID="{EDCAAC63-24BC-4122-943F-62217895AB0F}" presName="parentText" presStyleLbl="node1" presStyleIdx="1" presStyleCnt="4">
        <dgm:presLayoutVars>
          <dgm:chMax val="0"/>
          <dgm:bulletEnabled val="1"/>
        </dgm:presLayoutVars>
      </dgm:prSet>
      <dgm:spPr/>
      <dgm:t>
        <a:bodyPr/>
        <a:lstStyle/>
        <a:p>
          <a:endParaRPr lang="en-US"/>
        </a:p>
      </dgm:t>
    </dgm:pt>
    <dgm:pt modelId="{4495580D-295B-45CA-A15E-F2C5CCBD5D0C}" type="pres">
      <dgm:prSet presAssocID="{EDCAAC63-24BC-4122-943F-62217895AB0F}" presName="negativeSpace" presStyleCnt="0"/>
      <dgm:spPr/>
    </dgm:pt>
    <dgm:pt modelId="{5F80A873-552B-4704-B5D1-A885F2893D43}" type="pres">
      <dgm:prSet presAssocID="{EDCAAC63-24BC-4122-943F-62217895AB0F}" presName="childText" presStyleLbl="conFgAcc1" presStyleIdx="1" presStyleCnt="4">
        <dgm:presLayoutVars>
          <dgm:bulletEnabled val="1"/>
        </dgm:presLayoutVars>
      </dgm:prSet>
      <dgm:spPr/>
      <dgm:t>
        <a:bodyPr/>
        <a:lstStyle/>
        <a:p>
          <a:endParaRPr lang="en-US"/>
        </a:p>
      </dgm:t>
    </dgm:pt>
    <dgm:pt modelId="{AA641967-07E1-4A8C-AE00-9A0EFE2E091D}" type="pres">
      <dgm:prSet presAssocID="{E78F1A82-7673-497F-9559-B3A217611E3E}" presName="spaceBetweenRectangles" presStyleCnt="0"/>
      <dgm:spPr/>
    </dgm:pt>
    <dgm:pt modelId="{06674F52-DB76-4C30-86B5-BC2DF7852012}" type="pres">
      <dgm:prSet presAssocID="{670C8AE6-D51E-4461-856B-702D424EAEBF}" presName="parentLin" presStyleCnt="0"/>
      <dgm:spPr/>
    </dgm:pt>
    <dgm:pt modelId="{21678934-567D-4A01-9251-1224DBF6C798}" type="pres">
      <dgm:prSet presAssocID="{670C8AE6-D51E-4461-856B-702D424EAEBF}" presName="parentLeftMargin" presStyleLbl="node1" presStyleIdx="1" presStyleCnt="4"/>
      <dgm:spPr/>
      <dgm:t>
        <a:bodyPr/>
        <a:lstStyle/>
        <a:p>
          <a:endParaRPr lang="en-US"/>
        </a:p>
      </dgm:t>
    </dgm:pt>
    <dgm:pt modelId="{3B229DB9-A29B-4A26-B77D-3BBD94F65902}" type="pres">
      <dgm:prSet presAssocID="{670C8AE6-D51E-4461-856B-702D424EAEBF}" presName="parentText" presStyleLbl="node1" presStyleIdx="2" presStyleCnt="4">
        <dgm:presLayoutVars>
          <dgm:chMax val="0"/>
          <dgm:bulletEnabled val="1"/>
        </dgm:presLayoutVars>
      </dgm:prSet>
      <dgm:spPr/>
      <dgm:t>
        <a:bodyPr/>
        <a:lstStyle/>
        <a:p>
          <a:endParaRPr lang="en-US"/>
        </a:p>
      </dgm:t>
    </dgm:pt>
    <dgm:pt modelId="{6273AB3E-30F4-4996-B971-ECEB05D13ECD}" type="pres">
      <dgm:prSet presAssocID="{670C8AE6-D51E-4461-856B-702D424EAEBF}" presName="negativeSpace" presStyleCnt="0"/>
      <dgm:spPr/>
    </dgm:pt>
    <dgm:pt modelId="{D10BF3DA-ECF9-4DEA-8C1A-1516F26C915A}" type="pres">
      <dgm:prSet presAssocID="{670C8AE6-D51E-4461-856B-702D424EAEBF}" presName="childText" presStyleLbl="conFgAcc1" presStyleIdx="2" presStyleCnt="4">
        <dgm:presLayoutVars>
          <dgm:bulletEnabled val="1"/>
        </dgm:presLayoutVars>
      </dgm:prSet>
      <dgm:spPr/>
      <dgm:t>
        <a:bodyPr/>
        <a:lstStyle/>
        <a:p>
          <a:endParaRPr lang="en-US"/>
        </a:p>
      </dgm:t>
    </dgm:pt>
    <dgm:pt modelId="{F03E577B-1036-4FAA-B002-94B879C0EE52}" type="pres">
      <dgm:prSet presAssocID="{37F61D92-D159-4B67-8995-96E60193B774}" presName="spaceBetweenRectangles" presStyleCnt="0"/>
      <dgm:spPr/>
    </dgm:pt>
    <dgm:pt modelId="{D6FC70FB-FAA8-4446-9A3C-C591FEC87451}" type="pres">
      <dgm:prSet presAssocID="{4DDAB2C8-673E-4FD3-9BDC-8459F4ECA3F4}" presName="parentLin" presStyleCnt="0"/>
      <dgm:spPr/>
    </dgm:pt>
    <dgm:pt modelId="{E5430D0A-AA25-4D4F-A413-A09C0A8BBDCF}" type="pres">
      <dgm:prSet presAssocID="{4DDAB2C8-673E-4FD3-9BDC-8459F4ECA3F4}" presName="parentLeftMargin" presStyleLbl="node1" presStyleIdx="2" presStyleCnt="4"/>
      <dgm:spPr/>
      <dgm:t>
        <a:bodyPr/>
        <a:lstStyle/>
        <a:p>
          <a:endParaRPr lang="en-US"/>
        </a:p>
      </dgm:t>
    </dgm:pt>
    <dgm:pt modelId="{2464703D-E73D-4ED9-AA42-1363961601DE}" type="pres">
      <dgm:prSet presAssocID="{4DDAB2C8-673E-4FD3-9BDC-8459F4ECA3F4}" presName="parentText" presStyleLbl="node1" presStyleIdx="3" presStyleCnt="4">
        <dgm:presLayoutVars>
          <dgm:chMax val="0"/>
          <dgm:bulletEnabled val="1"/>
        </dgm:presLayoutVars>
      </dgm:prSet>
      <dgm:spPr/>
      <dgm:t>
        <a:bodyPr/>
        <a:lstStyle/>
        <a:p>
          <a:endParaRPr lang="en-US"/>
        </a:p>
      </dgm:t>
    </dgm:pt>
    <dgm:pt modelId="{94E8BAFD-5A91-4521-98B5-D57B399A719C}" type="pres">
      <dgm:prSet presAssocID="{4DDAB2C8-673E-4FD3-9BDC-8459F4ECA3F4}" presName="negativeSpace" presStyleCnt="0"/>
      <dgm:spPr/>
    </dgm:pt>
    <dgm:pt modelId="{BB1DF570-1B6E-4831-8B72-69E170DA5CA9}" type="pres">
      <dgm:prSet presAssocID="{4DDAB2C8-673E-4FD3-9BDC-8459F4ECA3F4}" presName="childText" presStyleLbl="conFgAcc1" presStyleIdx="3" presStyleCnt="4">
        <dgm:presLayoutVars>
          <dgm:bulletEnabled val="1"/>
        </dgm:presLayoutVars>
      </dgm:prSet>
      <dgm:spPr/>
      <dgm:t>
        <a:bodyPr/>
        <a:lstStyle/>
        <a:p>
          <a:endParaRPr lang="en-US"/>
        </a:p>
      </dgm:t>
    </dgm:pt>
  </dgm:ptLst>
  <dgm:cxnLst>
    <dgm:cxn modelId="{669D2DE0-BF9D-4C29-BF2E-3E9DE82675C5}" type="presOf" srcId="{0FED7221-7E1C-4300-8A93-3CC29DAB32EA}" destId="{5F80A873-552B-4704-B5D1-A885F2893D43}" srcOrd="0" destOrd="2" presId="urn:microsoft.com/office/officeart/2005/8/layout/list1"/>
    <dgm:cxn modelId="{93539D3F-1170-4BA4-835C-CFAD940BA4EE}" type="presOf" srcId="{4AD74F88-5D30-4A39-BD97-BEA9CE80DA58}" destId="{5F80A873-552B-4704-B5D1-A885F2893D43}" srcOrd="0" destOrd="1" presId="urn:microsoft.com/office/officeart/2005/8/layout/list1"/>
    <dgm:cxn modelId="{DF1EEC0A-37FC-4465-B486-FD5390F8835A}" type="presOf" srcId="{E5875958-F19E-4C75-AC6B-60456654080F}" destId="{AB06CCDD-0C72-44E3-AFAF-22B6D79F17E3}" srcOrd="0" destOrd="1" presId="urn:microsoft.com/office/officeart/2005/8/layout/list1"/>
    <dgm:cxn modelId="{110A9CCF-6AA6-4244-8929-4CB516FABFEE}" srcId="{670C8AE6-D51E-4461-856B-702D424EAEBF}" destId="{2DCD63B0-DE4B-4FDB-8927-060208FD18A5}" srcOrd="2" destOrd="0" parTransId="{F4A97032-06EA-44F2-AC2F-DD2B05D6087B}" sibTransId="{413B7A8E-03AC-46B0-AA2E-6F939F94EDA1}"/>
    <dgm:cxn modelId="{A33F3391-16C0-4AC8-86B0-1D7046EE557C}" type="presOf" srcId="{C9F5A84C-26F3-4BB9-AAE4-653A7229E7B3}" destId="{BB1DF570-1B6E-4831-8B72-69E170DA5CA9}" srcOrd="0" destOrd="0" presId="urn:microsoft.com/office/officeart/2005/8/layout/list1"/>
    <dgm:cxn modelId="{7CAB818C-2AAB-4F30-8B3B-C5AA6E61DCF9}" type="presOf" srcId="{827AF08E-C8F8-430E-AAD8-B0A1F3D8FB2A}" destId="{AB06CCDD-0C72-44E3-AFAF-22B6D79F17E3}" srcOrd="0" destOrd="2" presId="urn:microsoft.com/office/officeart/2005/8/layout/list1"/>
    <dgm:cxn modelId="{9878E450-47C1-4732-A91B-A0AECE84D634}" srcId="{18B6E8E9-9FE1-4525-9DBF-47E4B4FAD1EF}" destId="{4DDAB2C8-673E-4FD3-9BDC-8459F4ECA3F4}" srcOrd="3" destOrd="0" parTransId="{8C3962DD-EC8C-4072-A55D-2AEF00CFF6E9}" sibTransId="{E47CAD02-4BB1-469D-856B-F96CBAA79743}"/>
    <dgm:cxn modelId="{7FC4032C-C5A0-4D61-A634-C84EA67E1DD5}" type="presOf" srcId="{24B0D5F1-DDA2-4FAC-B982-299B25FE80DF}" destId="{D10BF3DA-ECF9-4DEA-8C1A-1516F26C915A}" srcOrd="0" destOrd="3" presId="urn:microsoft.com/office/officeart/2005/8/layout/list1"/>
    <dgm:cxn modelId="{A9B23AFA-B9FB-430A-A1F0-7DA84A7D7C35}" type="presOf" srcId="{23DB8B2F-951F-4C03-92A4-45C563981FB9}" destId="{BB1DF570-1B6E-4831-8B72-69E170DA5CA9}" srcOrd="0" destOrd="3" presId="urn:microsoft.com/office/officeart/2005/8/layout/list1"/>
    <dgm:cxn modelId="{977F5564-1F09-4ADE-8200-E7F5C9418D1C}" srcId="{18B6E8E9-9FE1-4525-9DBF-47E4B4FAD1EF}" destId="{99612E4B-75F3-4408-BB0F-2354E9AC403B}" srcOrd="0" destOrd="0" parTransId="{A3B9D920-3F94-4725-A003-357486711BC5}" sibTransId="{FF03D4C0-FCEE-42E6-9D2E-5CBCB06A6C7A}"/>
    <dgm:cxn modelId="{C6D32116-E755-46C1-B94E-ABE63C0B94E0}" srcId="{99612E4B-75F3-4408-BB0F-2354E9AC403B}" destId="{E5875958-F19E-4C75-AC6B-60456654080F}" srcOrd="1" destOrd="0" parTransId="{D9C6869B-26AD-4A38-AF0D-D543F18BC2B8}" sibTransId="{E3C1959D-1B56-4D0D-848D-A440C979ECD1}"/>
    <dgm:cxn modelId="{EE3267A4-D9D7-4E88-9C72-DF877216F846}" type="presOf" srcId="{2004956F-C76C-4FD3-A51B-C6115E74854B}" destId="{D10BF3DA-ECF9-4DEA-8C1A-1516F26C915A}" srcOrd="0" destOrd="0" presId="urn:microsoft.com/office/officeart/2005/8/layout/list1"/>
    <dgm:cxn modelId="{E4E89512-E5C7-49F7-9360-063F1AEA172E}" srcId="{18B6E8E9-9FE1-4525-9DBF-47E4B4FAD1EF}" destId="{EDCAAC63-24BC-4122-943F-62217895AB0F}" srcOrd="1" destOrd="0" parTransId="{A58294C8-28EE-43E4-9335-266166D66888}" sibTransId="{E78F1A82-7673-497F-9559-B3A217611E3E}"/>
    <dgm:cxn modelId="{8019B026-C665-4E55-B3F0-E9A189226A96}" srcId="{4DDAB2C8-673E-4FD3-9BDC-8459F4ECA3F4}" destId="{23DB8B2F-951F-4C03-92A4-45C563981FB9}" srcOrd="3" destOrd="0" parTransId="{64A58E58-E79A-4144-B0E0-50E596803F7A}" sibTransId="{26ACCD11-EC1D-4E37-998B-2A0399790024}"/>
    <dgm:cxn modelId="{402FBEA8-7E12-41F0-983E-B1B2208C6A19}" srcId="{4DDAB2C8-673E-4FD3-9BDC-8459F4ECA3F4}" destId="{C9F5A84C-26F3-4BB9-AAE4-653A7229E7B3}" srcOrd="0" destOrd="0" parTransId="{45171325-46AC-4DA3-BEB3-CCD68ECD0C17}" sibTransId="{C4E058DD-F95C-4F60-B07F-64163EC7D607}"/>
    <dgm:cxn modelId="{F33996C7-2AC9-4E5A-B2C0-94254C48C646}" type="presOf" srcId="{2A43ADCC-DEDF-40CD-90A0-452BFA8BE2DB}" destId="{BB1DF570-1B6E-4831-8B72-69E170DA5CA9}" srcOrd="0" destOrd="1" presId="urn:microsoft.com/office/officeart/2005/8/layout/list1"/>
    <dgm:cxn modelId="{924D6F90-8AA9-4C4E-A073-2339194C9AAB}" type="presOf" srcId="{4DDAB2C8-673E-4FD3-9BDC-8459F4ECA3F4}" destId="{2464703D-E73D-4ED9-AA42-1363961601DE}" srcOrd="1" destOrd="0" presId="urn:microsoft.com/office/officeart/2005/8/layout/list1"/>
    <dgm:cxn modelId="{2E9BE3DB-1BC2-4640-B4A2-5BAAC6FE56CC}" type="presOf" srcId="{EDCAAC63-24BC-4122-943F-62217895AB0F}" destId="{5FF3C744-886C-4AFE-A0D2-35DA4D5D796C}" srcOrd="1" destOrd="0" presId="urn:microsoft.com/office/officeart/2005/8/layout/list1"/>
    <dgm:cxn modelId="{EDD0418F-99C4-46FF-AEC6-6217219CB006}" srcId="{670C8AE6-D51E-4461-856B-702D424EAEBF}" destId="{2004956F-C76C-4FD3-A51B-C6115E74854B}" srcOrd="0" destOrd="0" parTransId="{7F0FCEC1-D84A-4F30-83B4-9C2789DDB835}" sibTransId="{0FA051C7-7BAA-44A5-AD80-F5BC46388518}"/>
    <dgm:cxn modelId="{02D36381-DC30-4993-938F-E65D0D193976}" srcId="{4DDAB2C8-673E-4FD3-9BDC-8459F4ECA3F4}" destId="{2A43ADCC-DEDF-40CD-90A0-452BFA8BE2DB}" srcOrd="1" destOrd="0" parTransId="{5DFBA8DE-3DE8-4686-8B65-6AEAFFB5854A}" sibTransId="{91140CE3-A82D-488C-B7BF-41509CB3F9F3}"/>
    <dgm:cxn modelId="{A4E05555-F8AB-41A1-B54D-8E78AC471AE5}" type="presOf" srcId="{2DCD63B0-DE4B-4FDB-8927-060208FD18A5}" destId="{D10BF3DA-ECF9-4DEA-8C1A-1516F26C915A}" srcOrd="0" destOrd="2" presId="urn:microsoft.com/office/officeart/2005/8/layout/list1"/>
    <dgm:cxn modelId="{AB0DDF8B-E628-4D1D-AFD8-1CDADC91132A}" srcId="{4DDAB2C8-673E-4FD3-9BDC-8459F4ECA3F4}" destId="{9CFDEAF8-B124-4B63-8F85-D2A29DA87044}" srcOrd="2" destOrd="0" parTransId="{0209F31E-5838-408D-B9AF-008767D263C6}" sibTransId="{1E3DF503-38F0-434B-B12F-1A1C33DE6A43}"/>
    <dgm:cxn modelId="{1516DCC0-F8ED-4CA9-9F71-BED7113B3F1D}" srcId="{670C8AE6-D51E-4461-856B-702D424EAEBF}" destId="{24B0D5F1-DDA2-4FAC-B982-299B25FE80DF}" srcOrd="3" destOrd="0" parTransId="{C8AF0D17-CBBD-4FBC-87F3-408683C8A482}" sibTransId="{7BD7602A-249E-4137-8C1D-671B19C2721E}"/>
    <dgm:cxn modelId="{66C7BC76-6B8E-4900-95C0-6DDFA651174E}" srcId="{EDCAAC63-24BC-4122-943F-62217895AB0F}" destId="{6D4BC8FE-1125-4271-856B-2433F2C68886}" srcOrd="0" destOrd="0" parTransId="{683AC36C-F417-45CA-9830-DE56CE677CFE}" sibTransId="{4CCCCFA5-DAA3-410F-828F-45A5CBDDC807}"/>
    <dgm:cxn modelId="{3F2D75C8-5A91-4266-9DD0-49E3D158F3D8}" srcId="{EDCAAC63-24BC-4122-943F-62217895AB0F}" destId="{4AD74F88-5D30-4A39-BD97-BEA9CE80DA58}" srcOrd="1" destOrd="0" parTransId="{A69B27A3-9563-47D6-BD26-4CF3DA84B12A}" sibTransId="{E6AC934F-5B75-449C-98F7-A83B2FFA8B19}"/>
    <dgm:cxn modelId="{7B1B5824-8D99-4FF8-92B6-4301A1E3EC6C}" srcId="{99612E4B-75F3-4408-BB0F-2354E9AC403B}" destId="{827AF08E-C8F8-430E-AAD8-B0A1F3D8FB2A}" srcOrd="2" destOrd="0" parTransId="{6254B3C0-4CBB-406F-A63E-3B35BD413281}" sibTransId="{8AD2BAD5-8435-4275-A69F-B6897CDEA066}"/>
    <dgm:cxn modelId="{D8963C24-8D84-4C17-B374-71CF79221DC6}" type="presOf" srcId="{18B6E8E9-9FE1-4525-9DBF-47E4B4FAD1EF}" destId="{6B259F27-617D-4204-A8F1-9A8DC8041D2D}" srcOrd="0" destOrd="0" presId="urn:microsoft.com/office/officeart/2005/8/layout/list1"/>
    <dgm:cxn modelId="{4EC1138A-1D2B-4752-8A72-BFC12C36695A}" type="presOf" srcId="{6D4BC8FE-1125-4271-856B-2433F2C68886}" destId="{5F80A873-552B-4704-B5D1-A885F2893D43}" srcOrd="0" destOrd="0" presId="urn:microsoft.com/office/officeart/2005/8/layout/list1"/>
    <dgm:cxn modelId="{A35F8C32-159F-4628-BF14-D9B5C4E4F964}" type="presOf" srcId="{EDCAAC63-24BC-4122-943F-62217895AB0F}" destId="{CFF71126-FF57-4298-A319-D5697A8ECB3A}" srcOrd="0" destOrd="0" presId="urn:microsoft.com/office/officeart/2005/8/layout/list1"/>
    <dgm:cxn modelId="{3368C983-337D-46A0-9465-D97103172306}" srcId="{99612E4B-75F3-4408-BB0F-2354E9AC403B}" destId="{3ABA820D-9B5E-4294-8277-C4BE03A06327}" srcOrd="0" destOrd="0" parTransId="{27B3919D-D272-4D64-B5BA-2925B5947DCE}" sibTransId="{03CE975C-1686-49BC-9486-1D565AC5BE43}"/>
    <dgm:cxn modelId="{823FECCF-E0FC-4984-9445-EC914572A79F}" srcId="{EDCAAC63-24BC-4122-943F-62217895AB0F}" destId="{915AA402-11E4-415A-B001-DAC0417C2EF1}" srcOrd="3" destOrd="0" parTransId="{20CA8D52-4680-45A3-A5B5-02CABADB4ECA}" sibTransId="{F0CCCAE8-BA67-48D7-86A6-31363F2EF3BE}"/>
    <dgm:cxn modelId="{9C2CE8E8-A8F3-4899-AB68-C1811CF0C20F}" type="presOf" srcId="{670C8AE6-D51E-4461-856B-702D424EAEBF}" destId="{3B229DB9-A29B-4A26-B77D-3BBD94F65902}" srcOrd="1" destOrd="0" presId="urn:microsoft.com/office/officeart/2005/8/layout/list1"/>
    <dgm:cxn modelId="{21383800-1C36-4935-8636-F11B91071DB7}" srcId="{EDCAAC63-24BC-4122-943F-62217895AB0F}" destId="{0FED7221-7E1C-4300-8A93-3CC29DAB32EA}" srcOrd="2" destOrd="0" parTransId="{68C8E5CF-80F0-45F9-B4D2-A4AE8B95BD40}" sibTransId="{E7EB4106-103F-4D68-9A55-3586E41EAC1A}"/>
    <dgm:cxn modelId="{F1726399-A325-4349-880B-C0239403D23D}" srcId="{99612E4B-75F3-4408-BB0F-2354E9AC403B}" destId="{36E4D438-D480-4F17-9444-08715A4E8E1D}" srcOrd="3" destOrd="0" parTransId="{9F08A8DF-CAF7-4D7E-BE47-06E68F68DDDD}" sibTransId="{C37ACB55-9066-4638-99F8-64090EE63241}"/>
    <dgm:cxn modelId="{A5ECE452-0566-4DD7-BCDE-A8D2281D989B}" type="presOf" srcId="{3ABA820D-9B5E-4294-8277-C4BE03A06327}" destId="{AB06CCDD-0C72-44E3-AFAF-22B6D79F17E3}" srcOrd="0" destOrd="0" presId="urn:microsoft.com/office/officeart/2005/8/layout/list1"/>
    <dgm:cxn modelId="{22334996-220D-44E6-AAE9-091F12CBEA5F}" type="presOf" srcId="{4DDAB2C8-673E-4FD3-9BDC-8459F4ECA3F4}" destId="{E5430D0A-AA25-4D4F-A413-A09C0A8BBDCF}" srcOrd="0" destOrd="0" presId="urn:microsoft.com/office/officeart/2005/8/layout/list1"/>
    <dgm:cxn modelId="{710F6F36-A7EB-47BA-90FD-A07195B58935}" type="presOf" srcId="{9CFDEAF8-B124-4B63-8F85-D2A29DA87044}" destId="{BB1DF570-1B6E-4831-8B72-69E170DA5CA9}" srcOrd="0" destOrd="2" presId="urn:microsoft.com/office/officeart/2005/8/layout/list1"/>
    <dgm:cxn modelId="{6B67F7C5-8077-44B2-B6E4-0F8FD03BE7B1}" type="presOf" srcId="{670C8AE6-D51E-4461-856B-702D424EAEBF}" destId="{21678934-567D-4A01-9251-1224DBF6C798}" srcOrd="0" destOrd="0" presId="urn:microsoft.com/office/officeart/2005/8/layout/list1"/>
    <dgm:cxn modelId="{CDE932B7-953A-45B1-B2BB-F012A2FA59E2}" srcId="{670C8AE6-D51E-4461-856B-702D424EAEBF}" destId="{53555E36-185F-4517-8C01-986D1313831C}" srcOrd="1" destOrd="0" parTransId="{7E277FC7-40FA-47D5-BDCD-C884593EA800}" sibTransId="{21341D9A-E87D-43DB-B468-421682760B8A}"/>
    <dgm:cxn modelId="{7629CDD2-2994-47CA-AA73-3E65B0C08ABD}" type="presOf" srcId="{53555E36-185F-4517-8C01-986D1313831C}" destId="{D10BF3DA-ECF9-4DEA-8C1A-1516F26C915A}" srcOrd="0" destOrd="1" presId="urn:microsoft.com/office/officeart/2005/8/layout/list1"/>
    <dgm:cxn modelId="{F15EEC9E-8134-41D8-B694-10FD7CF46A51}" type="presOf" srcId="{915AA402-11E4-415A-B001-DAC0417C2EF1}" destId="{5F80A873-552B-4704-B5D1-A885F2893D43}" srcOrd="0" destOrd="3" presId="urn:microsoft.com/office/officeart/2005/8/layout/list1"/>
    <dgm:cxn modelId="{86D392D3-0451-4255-97B3-C9637F64AD8A}" type="presOf" srcId="{99612E4B-75F3-4408-BB0F-2354E9AC403B}" destId="{B8738E35-7E2B-4C08-B6A2-69E9C1D94D3D}" srcOrd="0" destOrd="0" presId="urn:microsoft.com/office/officeart/2005/8/layout/list1"/>
    <dgm:cxn modelId="{3FFF26EA-A09A-41D2-A96D-1C262722E4AD}" srcId="{18B6E8E9-9FE1-4525-9DBF-47E4B4FAD1EF}" destId="{670C8AE6-D51E-4461-856B-702D424EAEBF}" srcOrd="2" destOrd="0" parTransId="{46CC2DE1-4DBE-495F-AC1D-03B026CE5AE2}" sibTransId="{37F61D92-D159-4B67-8995-96E60193B774}"/>
    <dgm:cxn modelId="{2DE8ECE0-3BF5-450F-A291-E2C9BE5E928F}" type="presOf" srcId="{99612E4B-75F3-4408-BB0F-2354E9AC403B}" destId="{3A5869B6-2660-477B-9977-9586CDA2CFB5}" srcOrd="1" destOrd="0" presId="urn:microsoft.com/office/officeart/2005/8/layout/list1"/>
    <dgm:cxn modelId="{AB59963A-E95E-4FA3-9450-7CCE71AC90F6}" type="presOf" srcId="{36E4D438-D480-4F17-9444-08715A4E8E1D}" destId="{AB06CCDD-0C72-44E3-AFAF-22B6D79F17E3}" srcOrd="0" destOrd="3" presId="urn:microsoft.com/office/officeart/2005/8/layout/list1"/>
    <dgm:cxn modelId="{A0B5792C-D90E-42E8-BCBB-B957B27D52F0}" type="presParOf" srcId="{6B259F27-617D-4204-A8F1-9A8DC8041D2D}" destId="{F85063B6-7DC1-4A1E-ADEC-E9ABF2DAEC6A}" srcOrd="0" destOrd="0" presId="urn:microsoft.com/office/officeart/2005/8/layout/list1"/>
    <dgm:cxn modelId="{4804AC58-74B5-4FB3-9D18-22BDED4583B3}" type="presParOf" srcId="{F85063B6-7DC1-4A1E-ADEC-E9ABF2DAEC6A}" destId="{B8738E35-7E2B-4C08-B6A2-69E9C1D94D3D}" srcOrd="0" destOrd="0" presId="urn:microsoft.com/office/officeart/2005/8/layout/list1"/>
    <dgm:cxn modelId="{BDBFDE65-D1AA-4414-87FB-32E888BC9F44}" type="presParOf" srcId="{F85063B6-7DC1-4A1E-ADEC-E9ABF2DAEC6A}" destId="{3A5869B6-2660-477B-9977-9586CDA2CFB5}" srcOrd="1" destOrd="0" presId="urn:microsoft.com/office/officeart/2005/8/layout/list1"/>
    <dgm:cxn modelId="{2F7B95E9-1EAB-47E2-86FB-77BAC873B4CD}" type="presParOf" srcId="{6B259F27-617D-4204-A8F1-9A8DC8041D2D}" destId="{94A422A3-D8FB-4C02-AAAA-9F9924A615F0}" srcOrd="1" destOrd="0" presId="urn:microsoft.com/office/officeart/2005/8/layout/list1"/>
    <dgm:cxn modelId="{8D050A22-FD1B-4249-B389-3B81C1B02E73}" type="presParOf" srcId="{6B259F27-617D-4204-A8F1-9A8DC8041D2D}" destId="{AB06CCDD-0C72-44E3-AFAF-22B6D79F17E3}" srcOrd="2" destOrd="0" presId="urn:microsoft.com/office/officeart/2005/8/layout/list1"/>
    <dgm:cxn modelId="{93355698-CCDA-42E2-9245-639554EE8016}" type="presParOf" srcId="{6B259F27-617D-4204-A8F1-9A8DC8041D2D}" destId="{620336EB-AE08-4773-B899-CFB4548DD37C}" srcOrd="3" destOrd="0" presId="urn:microsoft.com/office/officeart/2005/8/layout/list1"/>
    <dgm:cxn modelId="{20ABFDEF-AB16-4F1C-8420-C290C528B099}" type="presParOf" srcId="{6B259F27-617D-4204-A8F1-9A8DC8041D2D}" destId="{9226EBFB-C735-43E7-88C0-2272B214B572}" srcOrd="4" destOrd="0" presId="urn:microsoft.com/office/officeart/2005/8/layout/list1"/>
    <dgm:cxn modelId="{608ADAF8-DA71-4172-AD98-22DF83141855}" type="presParOf" srcId="{9226EBFB-C735-43E7-88C0-2272B214B572}" destId="{CFF71126-FF57-4298-A319-D5697A8ECB3A}" srcOrd="0" destOrd="0" presId="urn:microsoft.com/office/officeart/2005/8/layout/list1"/>
    <dgm:cxn modelId="{3EBAAFB5-7CFD-4E5E-9648-98E6FF2C76EE}" type="presParOf" srcId="{9226EBFB-C735-43E7-88C0-2272B214B572}" destId="{5FF3C744-886C-4AFE-A0D2-35DA4D5D796C}" srcOrd="1" destOrd="0" presId="urn:microsoft.com/office/officeart/2005/8/layout/list1"/>
    <dgm:cxn modelId="{2800B76A-83E2-4EE1-9741-109AF520CA20}" type="presParOf" srcId="{6B259F27-617D-4204-A8F1-9A8DC8041D2D}" destId="{4495580D-295B-45CA-A15E-F2C5CCBD5D0C}" srcOrd="5" destOrd="0" presId="urn:microsoft.com/office/officeart/2005/8/layout/list1"/>
    <dgm:cxn modelId="{6D24BD1A-3188-402E-94BC-0F969FC3E431}" type="presParOf" srcId="{6B259F27-617D-4204-A8F1-9A8DC8041D2D}" destId="{5F80A873-552B-4704-B5D1-A885F2893D43}" srcOrd="6" destOrd="0" presId="urn:microsoft.com/office/officeart/2005/8/layout/list1"/>
    <dgm:cxn modelId="{382F7FDE-C270-4534-A07C-2E7C5DDCDA73}" type="presParOf" srcId="{6B259F27-617D-4204-A8F1-9A8DC8041D2D}" destId="{AA641967-07E1-4A8C-AE00-9A0EFE2E091D}" srcOrd="7" destOrd="0" presId="urn:microsoft.com/office/officeart/2005/8/layout/list1"/>
    <dgm:cxn modelId="{43205765-4770-4833-9BDE-FADB6C75BD6E}" type="presParOf" srcId="{6B259F27-617D-4204-A8F1-9A8DC8041D2D}" destId="{06674F52-DB76-4C30-86B5-BC2DF7852012}" srcOrd="8" destOrd="0" presId="urn:microsoft.com/office/officeart/2005/8/layout/list1"/>
    <dgm:cxn modelId="{103FAE1D-B455-4DBE-B44E-27E667767B0E}" type="presParOf" srcId="{06674F52-DB76-4C30-86B5-BC2DF7852012}" destId="{21678934-567D-4A01-9251-1224DBF6C798}" srcOrd="0" destOrd="0" presId="urn:microsoft.com/office/officeart/2005/8/layout/list1"/>
    <dgm:cxn modelId="{3E5752FC-D2A1-46DF-A190-3DA6DD643883}" type="presParOf" srcId="{06674F52-DB76-4C30-86B5-BC2DF7852012}" destId="{3B229DB9-A29B-4A26-B77D-3BBD94F65902}" srcOrd="1" destOrd="0" presId="urn:microsoft.com/office/officeart/2005/8/layout/list1"/>
    <dgm:cxn modelId="{4033A07A-C8BD-439E-A878-E5BDD9E2FA2F}" type="presParOf" srcId="{6B259F27-617D-4204-A8F1-9A8DC8041D2D}" destId="{6273AB3E-30F4-4996-B971-ECEB05D13ECD}" srcOrd="9" destOrd="0" presId="urn:microsoft.com/office/officeart/2005/8/layout/list1"/>
    <dgm:cxn modelId="{011DC198-DCD3-4B7F-909C-6C4BCFBC74C3}" type="presParOf" srcId="{6B259F27-617D-4204-A8F1-9A8DC8041D2D}" destId="{D10BF3DA-ECF9-4DEA-8C1A-1516F26C915A}" srcOrd="10" destOrd="0" presId="urn:microsoft.com/office/officeart/2005/8/layout/list1"/>
    <dgm:cxn modelId="{45E4DC15-B1B2-4942-A3E4-A5682A23296B}" type="presParOf" srcId="{6B259F27-617D-4204-A8F1-9A8DC8041D2D}" destId="{F03E577B-1036-4FAA-B002-94B879C0EE52}" srcOrd="11" destOrd="0" presId="urn:microsoft.com/office/officeart/2005/8/layout/list1"/>
    <dgm:cxn modelId="{F63A8889-BB85-4326-A997-A04A4D9A7098}" type="presParOf" srcId="{6B259F27-617D-4204-A8F1-9A8DC8041D2D}" destId="{D6FC70FB-FAA8-4446-9A3C-C591FEC87451}" srcOrd="12" destOrd="0" presId="urn:microsoft.com/office/officeart/2005/8/layout/list1"/>
    <dgm:cxn modelId="{42555C36-950F-4AC5-B018-2F7C37C9C148}" type="presParOf" srcId="{D6FC70FB-FAA8-4446-9A3C-C591FEC87451}" destId="{E5430D0A-AA25-4D4F-A413-A09C0A8BBDCF}" srcOrd="0" destOrd="0" presId="urn:microsoft.com/office/officeart/2005/8/layout/list1"/>
    <dgm:cxn modelId="{D0C81CBC-1929-47A6-8279-F0B338EF2A52}" type="presParOf" srcId="{D6FC70FB-FAA8-4446-9A3C-C591FEC87451}" destId="{2464703D-E73D-4ED9-AA42-1363961601DE}" srcOrd="1" destOrd="0" presId="urn:microsoft.com/office/officeart/2005/8/layout/list1"/>
    <dgm:cxn modelId="{769553BB-92F7-489B-9092-984E5CDBC0BC}" type="presParOf" srcId="{6B259F27-617D-4204-A8F1-9A8DC8041D2D}" destId="{94E8BAFD-5A91-4521-98B5-D57B399A719C}" srcOrd="13" destOrd="0" presId="urn:microsoft.com/office/officeart/2005/8/layout/list1"/>
    <dgm:cxn modelId="{5F9B4E21-DB44-4820-AE43-0656FBA32873}" type="presParOf" srcId="{6B259F27-617D-4204-A8F1-9A8DC8041D2D}" destId="{BB1DF570-1B6E-4831-8B72-69E170DA5CA9}"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B6E8E9-9FE1-4525-9DBF-47E4B4FAD1EF}" type="doc">
      <dgm:prSet loTypeId="urn:microsoft.com/office/officeart/2005/8/layout/hList1" loCatId="list" qsTypeId="urn:microsoft.com/office/officeart/2005/8/quickstyle/simple1#3" qsCatId="simple" csTypeId="urn:microsoft.com/office/officeart/2005/8/colors/accent1_2#1" csCatId="accent1" phldr="1"/>
      <dgm:spPr/>
      <dgm:t>
        <a:bodyPr/>
        <a:lstStyle/>
        <a:p>
          <a:endParaRPr lang="en-US"/>
        </a:p>
      </dgm:t>
    </dgm:pt>
    <dgm:pt modelId="{99612E4B-75F3-4408-BB0F-2354E9AC403B}">
      <dgm:prSet phldrT="[Text]" custT="1"/>
      <dgm:spPr/>
      <dgm:t>
        <a:bodyPr/>
        <a:lstStyle/>
        <a:p>
          <a:r>
            <a:rPr lang="en-US" sz="1400" dirty="0" smtClean="0"/>
            <a:t>Mujeres en los procesos de adopción de decisiones</a:t>
          </a:r>
          <a:endParaRPr lang="es-ES" sz="1400" dirty="0"/>
        </a:p>
      </dgm:t>
    </dgm:pt>
    <dgm:pt modelId="{A3B9D920-3F94-4725-A003-357486711BC5}" type="parTrans" cxnId="{977F5564-1F09-4ADE-8200-E7F5C9418D1C}">
      <dgm:prSet/>
      <dgm:spPr/>
      <dgm:t>
        <a:bodyPr/>
        <a:lstStyle/>
        <a:p>
          <a:endParaRPr lang="en-US" sz="1200"/>
        </a:p>
      </dgm:t>
    </dgm:pt>
    <dgm:pt modelId="{FF03D4C0-FCEE-42E6-9D2E-5CBCB06A6C7A}" type="sibTrans" cxnId="{977F5564-1F09-4ADE-8200-E7F5C9418D1C}">
      <dgm:prSet/>
      <dgm:spPr/>
      <dgm:t>
        <a:bodyPr/>
        <a:lstStyle/>
        <a:p>
          <a:endParaRPr lang="en-US" sz="1200"/>
        </a:p>
      </dgm:t>
    </dgm:pt>
    <dgm:pt modelId="{3ABA820D-9B5E-4294-8277-C4BE03A06327}">
      <dgm:prSet phldrT="[Text]" custT="1"/>
      <dgm:spPr/>
      <dgm:t>
        <a:bodyPr/>
        <a:lstStyle/>
        <a:p>
          <a:r>
            <a:rPr lang="en-US" sz="1000" b="0" i="1" dirty="0" smtClean="0"/>
            <a:t>La mayoría de las intervenciones de los donantes y las OSC se centran en la capacitación y el apoyo, no en la participación de las mujeres en la toma de decisiones a escala nacional ni en intervenciones dirigidas a los responsables de la formulación de políticas.</a:t>
          </a:r>
          <a:endParaRPr lang="es-ES" sz="1000" i="1" dirty="0"/>
        </a:p>
      </dgm:t>
    </dgm:pt>
    <dgm:pt modelId="{27B3919D-D272-4D64-B5BA-2925B5947DCE}" type="parTrans" cxnId="{3368C983-337D-46A0-9465-D97103172306}">
      <dgm:prSet/>
      <dgm:spPr/>
      <dgm:t>
        <a:bodyPr/>
        <a:lstStyle/>
        <a:p>
          <a:endParaRPr lang="en-US" sz="1200"/>
        </a:p>
      </dgm:t>
    </dgm:pt>
    <dgm:pt modelId="{03CE975C-1686-49BC-9486-1D565AC5BE43}" type="sibTrans" cxnId="{3368C983-337D-46A0-9465-D97103172306}">
      <dgm:prSet/>
      <dgm:spPr/>
      <dgm:t>
        <a:bodyPr/>
        <a:lstStyle/>
        <a:p>
          <a:endParaRPr lang="en-US" sz="1200"/>
        </a:p>
      </dgm:t>
    </dgm:pt>
    <dgm:pt modelId="{EDCAAC63-24BC-4122-943F-62217895AB0F}">
      <dgm:prSet phldrT="[Text]" custT="1"/>
      <dgm:spPr/>
      <dgm:t>
        <a:bodyPr/>
        <a:lstStyle/>
        <a:p>
          <a:r>
            <a:rPr lang="en-US" sz="1400" dirty="0" smtClean="0"/>
            <a:t>Mujeres en la economía no estructurada</a:t>
          </a:r>
          <a:endParaRPr lang="es-ES" sz="1400" dirty="0"/>
        </a:p>
      </dgm:t>
    </dgm:pt>
    <dgm:pt modelId="{A58294C8-28EE-43E4-9335-266166D66888}" type="parTrans" cxnId="{E4E89512-E5C7-49F7-9360-063F1AEA172E}">
      <dgm:prSet/>
      <dgm:spPr/>
      <dgm:t>
        <a:bodyPr/>
        <a:lstStyle/>
        <a:p>
          <a:endParaRPr lang="en-US" sz="1200"/>
        </a:p>
      </dgm:t>
    </dgm:pt>
    <dgm:pt modelId="{E78F1A82-7673-497F-9559-B3A217611E3E}" type="sibTrans" cxnId="{E4E89512-E5C7-49F7-9360-063F1AEA172E}">
      <dgm:prSet/>
      <dgm:spPr/>
      <dgm:t>
        <a:bodyPr/>
        <a:lstStyle/>
        <a:p>
          <a:endParaRPr lang="en-US" sz="1200"/>
        </a:p>
      </dgm:t>
    </dgm:pt>
    <dgm:pt modelId="{670C8AE6-D51E-4461-856B-702D424EAEBF}">
      <dgm:prSet phldrT="[Text]" custT="1"/>
      <dgm:spPr/>
      <dgm:t>
        <a:bodyPr/>
        <a:lstStyle/>
        <a:p>
          <a:r>
            <a:rPr lang="en-US" sz="1400" dirty="0" smtClean="0"/>
            <a:t>Violencia de género</a:t>
          </a:r>
          <a:endParaRPr lang="es-ES" sz="1400" dirty="0"/>
        </a:p>
      </dgm:t>
    </dgm:pt>
    <dgm:pt modelId="{46CC2DE1-4DBE-495F-AC1D-03B026CE5AE2}" type="parTrans" cxnId="{3FFF26EA-A09A-41D2-A96D-1C262722E4AD}">
      <dgm:prSet/>
      <dgm:spPr/>
      <dgm:t>
        <a:bodyPr/>
        <a:lstStyle/>
        <a:p>
          <a:endParaRPr lang="en-US" sz="1200"/>
        </a:p>
      </dgm:t>
    </dgm:pt>
    <dgm:pt modelId="{37F61D92-D159-4B67-8995-96E60193B774}" type="sibTrans" cxnId="{3FFF26EA-A09A-41D2-A96D-1C262722E4AD}">
      <dgm:prSet/>
      <dgm:spPr/>
      <dgm:t>
        <a:bodyPr/>
        <a:lstStyle/>
        <a:p>
          <a:endParaRPr lang="en-US" sz="1200"/>
        </a:p>
      </dgm:t>
    </dgm:pt>
    <dgm:pt modelId="{4DDAB2C8-673E-4FD3-9BDC-8459F4ECA3F4}">
      <dgm:prSet phldrT="[Text]" custT="1"/>
      <dgm:spPr/>
      <dgm:t>
        <a:bodyPr/>
        <a:lstStyle/>
        <a:p>
          <a:r>
            <a:rPr lang="en-US" sz="1400" dirty="0" smtClean="0"/>
            <a:t>Discriminación contra las niñas</a:t>
          </a:r>
          <a:endParaRPr lang="es-ES" sz="1400" dirty="0"/>
        </a:p>
      </dgm:t>
    </dgm:pt>
    <dgm:pt modelId="{8C3962DD-EC8C-4072-A55D-2AEF00CFF6E9}" type="parTrans" cxnId="{9878E450-47C1-4732-A91B-A0AECE84D634}">
      <dgm:prSet/>
      <dgm:spPr/>
      <dgm:t>
        <a:bodyPr/>
        <a:lstStyle/>
        <a:p>
          <a:endParaRPr lang="en-US" sz="1200"/>
        </a:p>
      </dgm:t>
    </dgm:pt>
    <dgm:pt modelId="{E47CAD02-4BB1-469D-856B-F96CBAA79743}" type="sibTrans" cxnId="{9878E450-47C1-4732-A91B-A0AECE84D634}">
      <dgm:prSet/>
      <dgm:spPr/>
      <dgm:t>
        <a:bodyPr/>
        <a:lstStyle/>
        <a:p>
          <a:endParaRPr lang="en-US" sz="1200"/>
        </a:p>
      </dgm:t>
    </dgm:pt>
    <dgm:pt modelId="{0FED7221-7E1C-4300-8A93-3CC29DAB32EA}">
      <dgm:prSet custT="1"/>
      <dgm:spPr/>
      <dgm:t>
        <a:bodyPr/>
        <a:lstStyle/>
        <a:p>
          <a:r>
            <a:rPr lang="en-US" sz="1000" b="0" i="1" baseline="0" dirty="0" smtClean="0"/>
            <a:t>Varios actores (sobre todo ONG) que trabajan en el ámbito de las mujeres y sus problemas económicos…pero existen escasas iniciativas relativas al género y la economía no estructurada o dirigidas a abordar las necesidades y los derechos de determinados grupos vulnerables.</a:t>
          </a:r>
        </a:p>
      </dgm:t>
    </dgm:pt>
    <dgm:pt modelId="{68C8E5CF-80F0-45F9-B4D2-A4AE8B95BD40}" type="parTrans" cxnId="{21383800-1C36-4935-8636-F11B91071DB7}">
      <dgm:prSet/>
      <dgm:spPr/>
      <dgm:t>
        <a:bodyPr/>
        <a:lstStyle/>
        <a:p>
          <a:endParaRPr lang="en-US" sz="1200"/>
        </a:p>
      </dgm:t>
    </dgm:pt>
    <dgm:pt modelId="{E7EB4106-103F-4D68-9A55-3586E41EAC1A}" type="sibTrans" cxnId="{21383800-1C36-4935-8636-F11B91071DB7}">
      <dgm:prSet/>
      <dgm:spPr/>
      <dgm:t>
        <a:bodyPr/>
        <a:lstStyle/>
        <a:p>
          <a:endParaRPr lang="en-US" sz="1200"/>
        </a:p>
      </dgm:t>
    </dgm:pt>
    <dgm:pt modelId="{C9F5A84C-26F3-4BB9-AAE4-653A7229E7B3}">
      <dgm:prSet phldrT="[Text]" custT="1"/>
      <dgm:spPr/>
      <dgm:t>
        <a:bodyPr/>
        <a:lstStyle/>
        <a:p>
          <a:r>
            <a:rPr lang="en-US" sz="1000" i="1" dirty="0" smtClean="0"/>
            <a:t>Trabajo en curso más amplio en el ámbito de la concienciación sobre la igualdad de género, pero muy escaso con respecto a la proporción de nacimientos por sexo. Algunas ONG trabajan en el área de la discriminación contra las niñas.</a:t>
          </a:r>
          <a:endParaRPr lang="es-ES" sz="1000" i="1" dirty="0"/>
        </a:p>
      </dgm:t>
    </dgm:pt>
    <dgm:pt modelId="{45171325-46AC-4DA3-BEB3-CCD68ECD0C17}" type="parTrans" cxnId="{402FBEA8-7E12-41F0-983E-B1B2208C6A19}">
      <dgm:prSet/>
      <dgm:spPr/>
      <dgm:t>
        <a:bodyPr/>
        <a:lstStyle/>
        <a:p>
          <a:endParaRPr lang="en-US" sz="1200"/>
        </a:p>
      </dgm:t>
    </dgm:pt>
    <dgm:pt modelId="{C4E058DD-F95C-4F60-B07F-64163EC7D607}" type="sibTrans" cxnId="{402FBEA8-7E12-41F0-983E-B1B2208C6A19}">
      <dgm:prSet/>
      <dgm:spPr/>
      <dgm:t>
        <a:bodyPr/>
        <a:lstStyle/>
        <a:p>
          <a:endParaRPr lang="en-US" sz="1200"/>
        </a:p>
      </dgm:t>
    </dgm:pt>
    <dgm:pt modelId="{E9183A65-768E-49D5-8D6E-22BBC9F5F1A2}">
      <dgm:prSet phldrT="[Text]" custT="1"/>
      <dgm:spPr/>
      <dgm:t>
        <a:bodyPr/>
        <a:lstStyle/>
        <a:p>
          <a:r>
            <a:rPr sz="1000">
              <a:latin typeface="+mn-lt"/>
            </a:rPr>
            <a:t>Las</a:t>
          </a:r>
          <a:r>
            <a:rPr sz="1000"/>
            <a:t> </a:t>
          </a:r>
          <a:r>
            <a:rPr lang="en-US" sz="1000" b="1" dirty="0" smtClean="0"/>
            <a:t>Naciones Unidas</a:t>
          </a:r>
          <a:r>
            <a:rPr lang="en-US" sz="1000" dirty="0" smtClean="0"/>
            <a:t> ofrecen una ventaja comparativa basada en la programación existente, el acceso a los responsables de la formulación de políticas y su base de investigaciones</a:t>
          </a:r>
          <a:endParaRPr lang="es-ES" sz="1000" dirty="0"/>
        </a:p>
      </dgm:t>
    </dgm:pt>
    <dgm:pt modelId="{6FA076FC-0997-4A72-B585-C0CFF0D9E21B}" type="parTrans" cxnId="{3C469A6B-B605-472E-8CFE-50E615F537E5}">
      <dgm:prSet/>
      <dgm:spPr/>
      <dgm:t>
        <a:bodyPr/>
        <a:lstStyle/>
        <a:p>
          <a:endParaRPr lang="en-US" sz="1600"/>
        </a:p>
      </dgm:t>
    </dgm:pt>
    <dgm:pt modelId="{AEC51AE5-C199-4203-B853-D820D5C7C48F}" type="sibTrans" cxnId="{3C469A6B-B605-472E-8CFE-50E615F537E5}">
      <dgm:prSet/>
      <dgm:spPr/>
      <dgm:t>
        <a:bodyPr/>
        <a:lstStyle/>
        <a:p>
          <a:endParaRPr lang="en-US" sz="1600"/>
        </a:p>
      </dgm:t>
    </dgm:pt>
    <dgm:pt modelId="{C71F1C1D-EF82-4EBF-A225-EE31B9204EBC}">
      <dgm:prSet phldrT="[Text]" custT="1"/>
      <dgm:spPr/>
      <dgm:t>
        <a:bodyPr/>
        <a:lstStyle/>
        <a:p>
          <a:r>
            <a:rPr lang="en-US" sz="1000" dirty="0" smtClean="0"/>
            <a:t>La participación de las mujeres en los procesos de adopción de decisiones es una </a:t>
          </a:r>
          <a:r>
            <a:rPr lang="en-US" sz="1000" b="1" dirty="0" smtClean="0"/>
            <a:t>prioridad de las Naciones Unidas a largo plazo. </a:t>
          </a:r>
          <a:r>
            <a:rPr lang="en-US" sz="1000" dirty="0" smtClean="0"/>
            <a:t>Aportamos conocimientos especializados y análisis comparativos a escala mundial para abordar esta cuestión.</a:t>
          </a:r>
          <a:endParaRPr lang="es-ES" sz="1000" dirty="0"/>
        </a:p>
      </dgm:t>
    </dgm:pt>
    <dgm:pt modelId="{20B927F4-EC98-4120-B3D6-DA43302A7B21}" type="parTrans" cxnId="{193B2DAB-7DC0-4ADC-83F7-553FE11B5826}">
      <dgm:prSet/>
      <dgm:spPr/>
      <dgm:t>
        <a:bodyPr/>
        <a:lstStyle/>
        <a:p>
          <a:endParaRPr lang="en-US" sz="1600"/>
        </a:p>
      </dgm:t>
    </dgm:pt>
    <dgm:pt modelId="{572B3B26-88E6-4D51-BD22-59824E1168CA}" type="sibTrans" cxnId="{193B2DAB-7DC0-4ADC-83F7-553FE11B5826}">
      <dgm:prSet/>
      <dgm:spPr/>
      <dgm:t>
        <a:bodyPr/>
        <a:lstStyle/>
        <a:p>
          <a:endParaRPr lang="en-US" sz="1600"/>
        </a:p>
      </dgm:t>
    </dgm:pt>
    <dgm:pt modelId="{2691BC53-1429-4D53-9FE9-97A4C78DAB86}">
      <dgm:prSet custT="1"/>
      <dgm:spPr/>
      <dgm:t>
        <a:bodyPr/>
        <a:lstStyle/>
        <a:p>
          <a:r>
            <a:rPr lang="es-ES" sz="1000" dirty="0" smtClean="0">
              <a:latin typeface="+mn-lt"/>
            </a:rPr>
            <a:t>Las</a:t>
          </a:r>
          <a:r>
            <a:rPr sz="1000" smtClean="0"/>
            <a:t> </a:t>
          </a:r>
          <a:r>
            <a:rPr lang="en-US" sz="1000" b="1" baseline="0" dirty="0" smtClean="0"/>
            <a:t>Naciones Unidas</a:t>
          </a:r>
          <a:r>
            <a:rPr lang="en-US" sz="1000" b="0" baseline="0" dirty="0" smtClean="0"/>
            <a:t> ofrecen una ventaja comparativa para el trabajo normativo y de investigación, apoyando los estudios y análisis de datos sensibles al género y el establecimiento de marcos jurídicos favorables.</a:t>
          </a:r>
        </a:p>
      </dgm:t>
    </dgm:pt>
    <dgm:pt modelId="{382414DB-68AE-4B37-842C-24C5BCD7B17B}" type="parTrans" cxnId="{87FC8263-2A79-4F7D-8241-706014D71952}">
      <dgm:prSet/>
      <dgm:spPr/>
      <dgm:t>
        <a:bodyPr/>
        <a:lstStyle/>
        <a:p>
          <a:endParaRPr lang="en-US" sz="1600"/>
        </a:p>
      </dgm:t>
    </dgm:pt>
    <dgm:pt modelId="{C7A4760D-09AE-4A1C-AE3D-89A66ECEDCD0}" type="sibTrans" cxnId="{87FC8263-2A79-4F7D-8241-706014D71952}">
      <dgm:prSet/>
      <dgm:spPr/>
      <dgm:t>
        <a:bodyPr/>
        <a:lstStyle/>
        <a:p>
          <a:endParaRPr lang="en-US" sz="1600"/>
        </a:p>
      </dgm:t>
    </dgm:pt>
    <dgm:pt modelId="{7173D507-1DF8-4F9C-97A5-DD76F8F71185}">
      <dgm:prSet custT="1"/>
      <dgm:spPr/>
      <dgm:t>
        <a:bodyPr/>
        <a:lstStyle/>
        <a:p>
          <a:r>
            <a:rPr sz="1000">
              <a:latin typeface="+mn-lt"/>
            </a:rPr>
            <a:t>Las</a:t>
          </a:r>
          <a:r>
            <a:rPr sz="1000"/>
            <a:t> </a:t>
          </a:r>
          <a:r>
            <a:rPr lang="en-US" sz="1000" b="1" baseline="0" dirty="0" smtClean="0"/>
            <a:t>Naciones Unidas</a:t>
          </a:r>
          <a:r>
            <a:rPr lang="en-US" sz="1000" b="0" baseline="0" dirty="0" smtClean="0"/>
            <a:t> están bien situadas para defender los intereses de los más vulnerables: trabajadoras y trabajadores sexuales, domésticos, etc.</a:t>
          </a:r>
        </a:p>
      </dgm:t>
    </dgm:pt>
    <dgm:pt modelId="{DF0BBF2B-BAAC-4587-8C9B-1754FEA34EFC}" type="parTrans" cxnId="{DD20BE7C-938E-4C39-9F59-452E3A95E0B2}">
      <dgm:prSet/>
      <dgm:spPr/>
      <dgm:t>
        <a:bodyPr/>
        <a:lstStyle/>
        <a:p>
          <a:endParaRPr lang="en-US" sz="1600"/>
        </a:p>
      </dgm:t>
    </dgm:pt>
    <dgm:pt modelId="{B515FB86-4DC3-45E1-A86E-256D128C94AB}" type="sibTrans" cxnId="{DD20BE7C-938E-4C39-9F59-452E3A95E0B2}">
      <dgm:prSet/>
      <dgm:spPr/>
      <dgm:t>
        <a:bodyPr/>
        <a:lstStyle/>
        <a:p>
          <a:endParaRPr lang="en-US" sz="1600"/>
        </a:p>
      </dgm:t>
    </dgm:pt>
    <dgm:pt modelId="{8AE7FAFF-0FFB-4EDB-B38D-3570A824E8CE}">
      <dgm:prSet phldrT="[Text]" custT="1"/>
      <dgm:spPr/>
      <dgm:t>
        <a:bodyPr/>
        <a:lstStyle/>
        <a:p>
          <a:r>
            <a:rPr lang="en-US" sz="1000" i="1" dirty="0" smtClean="0"/>
            <a:t>Múltiples intervenciones en esta esfera: concienciación, desarrollo de marcos jurídicos, apoyo a la recopilación de datos, servicios directos y apoyo a las víctimas</a:t>
          </a:r>
          <a:endParaRPr lang="es-ES" sz="1000" i="1" dirty="0"/>
        </a:p>
      </dgm:t>
    </dgm:pt>
    <dgm:pt modelId="{99CD3308-2D0D-42CF-A605-154972B342C9}" type="parTrans" cxnId="{D4B81508-EBBB-499C-B25C-0C856DECCA77}">
      <dgm:prSet/>
      <dgm:spPr/>
      <dgm:t>
        <a:bodyPr/>
        <a:lstStyle/>
        <a:p>
          <a:endParaRPr lang="en-US" sz="1600"/>
        </a:p>
      </dgm:t>
    </dgm:pt>
    <dgm:pt modelId="{8B01CCBA-034D-469E-9875-477566AC7EAE}" type="sibTrans" cxnId="{D4B81508-EBBB-499C-B25C-0C856DECCA77}">
      <dgm:prSet/>
      <dgm:spPr/>
      <dgm:t>
        <a:bodyPr/>
        <a:lstStyle/>
        <a:p>
          <a:endParaRPr lang="en-US" sz="1600"/>
        </a:p>
      </dgm:t>
    </dgm:pt>
    <dgm:pt modelId="{426FE1F4-C11A-4291-BD4D-050542E176E9}">
      <dgm:prSet phldrT="[Text]" custT="1"/>
      <dgm:spPr/>
      <dgm:t>
        <a:bodyPr/>
        <a:lstStyle/>
        <a:p>
          <a:r>
            <a:rPr lang="en-US" sz="1000" i="1" dirty="0" smtClean="0"/>
            <a:t>Es necesaria una mayor coordinación, y sigue sin prestarse atención a algunas formas de violencia de género</a:t>
          </a:r>
          <a:endParaRPr lang="es-ES" sz="1000" i="1" dirty="0"/>
        </a:p>
      </dgm:t>
    </dgm:pt>
    <dgm:pt modelId="{696D5DBF-1E0E-46A3-BE94-D8F5C059A867}" type="parTrans" cxnId="{58DB792C-9287-45B8-950F-D8D22D03070F}">
      <dgm:prSet/>
      <dgm:spPr/>
      <dgm:t>
        <a:bodyPr/>
        <a:lstStyle/>
        <a:p>
          <a:endParaRPr lang="en-US" sz="1600"/>
        </a:p>
      </dgm:t>
    </dgm:pt>
    <dgm:pt modelId="{A293FD8F-1FAB-4F2E-9628-C3F790D14F79}" type="sibTrans" cxnId="{58DB792C-9287-45B8-950F-D8D22D03070F}">
      <dgm:prSet/>
      <dgm:spPr/>
      <dgm:t>
        <a:bodyPr/>
        <a:lstStyle/>
        <a:p>
          <a:endParaRPr lang="en-US" sz="1600"/>
        </a:p>
      </dgm:t>
    </dgm:pt>
    <dgm:pt modelId="{A69E4431-984F-42DF-B122-49826B8ED6BA}">
      <dgm:prSet phldrT="[Text]" custT="1"/>
      <dgm:spPr/>
      <dgm:t>
        <a:bodyPr/>
        <a:lstStyle/>
        <a:p>
          <a:r>
            <a:rPr sz="1000">
              <a:latin typeface="+mn-lt"/>
            </a:rPr>
            <a:t>Las</a:t>
          </a:r>
          <a:r>
            <a:rPr sz="1000"/>
            <a:t> </a:t>
          </a:r>
          <a:r>
            <a:rPr lang="en-US" sz="1000" b="1" dirty="0" smtClean="0"/>
            <a:t>Naciones Unidas</a:t>
          </a:r>
          <a:r>
            <a:rPr lang="en-US" sz="1000" dirty="0" smtClean="0"/>
            <a:t> tienen un papel clave que desempeñar, en especial una labor de promoción dirigida a los responsables de la formulación de políticas así como la convocatoria de los asociados con fines de coordinación.</a:t>
          </a:r>
          <a:endParaRPr lang="es-ES" sz="1000" dirty="0"/>
        </a:p>
      </dgm:t>
    </dgm:pt>
    <dgm:pt modelId="{53BF9F53-E1D1-47E6-90ED-FC4FFA91DD41}" type="parTrans" cxnId="{FABD42FC-C8AA-4538-9542-1BBFCAECDC42}">
      <dgm:prSet/>
      <dgm:spPr/>
      <dgm:t>
        <a:bodyPr/>
        <a:lstStyle/>
        <a:p>
          <a:endParaRPr lang="en-US" sz="1600"/>
        </a:p>
      </dgm:t>
    </dgm:pt>
    <dgm:pt modelId="{0AEB2DEB-8D8B-4B14-B623-50A5B22477F6}" type="sibTrans" cxnId="{FABD42FC-C8AA-4538-9542-1BBFCAECDC42}">
      <dgm:prSet/>
      <dgm:spPr/>
      <dgm:t>
        <a:bodyPr/>
        <a:lstStyle/>
        <a:p>
          <a:endParaRPr lang="en-US" sz="1600"/>
        </a:p>
      </dgm:t>
    </dgm:pt>
    <dgm:pt modelId="{98608922-363F-4E2E-9384-1757953DD8A7}">
      <dgm:prSet phldrT="[Text]" custT="1"/>
      <dgm:spPr/>
      <dgm:t>
        <a:bodyPr/>
        <a:lstStyle/>
        <a:p>
          <a:r>
            <a:rPr sz="1000">
              <a:latin typeface="+mn-lt"/>
            </a:rPr>
            <a:t>Las</a:t>
          </a:r>
          <a:r>
            <a:rPr sz="1000"/>
            <a:t> </a:t>
          </a:r>
          <a:r>
            <a:rPr lang="en-US" sz="1000" b="1" dirty="0" smtClean="0"/>
            <a:t>Naciones Unidas</a:t>
          </a:r>
          <a:r>
            <a:rPr lang="en-US" sz="1000" dirty="0" smtClean="0"/>
            <a:t> pueden apoyar la mejora de los sistemas de recopilación de datos, la adopción de decisiones basada en pruebas Y nuevas iniciativas experimentales (paquete de servicios mínimo).</a:t>
          </a:r>
          <a:endParaRPr lang="es-ES" sz="1000" dirty="0"/>
        </a:p>
      </dgm:t>
    </dgm:pt>
    <dgm:pt modelId="{E9C58A11-C2B6-49D7-AE84-20D939A2D7FA}" type="parTrans" cxnId="{28021172-B623-4C48-83B4-B70D1422B091}">
      <dgm:prSet/>
      <dgm:spPr/>
      <dgm:t>
        <a:bodyPr/>
        <a:lstStyle/>
        <a:p>
          <a:endParaRPr lang="en-US" sz="1600"/>
        </a:p>
      </dgm:t>
    </dgm:pt>
    <dgm:pt modelId="{BFDDE661-A14B-44AC-85BB-EDAB6F6765EC}" type="sibTrans" cxnId="{28021172-B623-4C48-83B4-B70D1422B091}">
      <dgm:prSet/>
      <dgm:spPr/>
      <dgm:t>
        <a:bodyPr/>
        <a:lstStyle/>
        <a:p>
          <a:endParaRPr lang="en-US" sz="1600"/>
        </a:p>
      </dgm:t>
    </dgm:pt>
    <dgm:pt modelId="{4AA19BC8-887F-4C8F-AF85-C4AB56A94A9A}">
      <dgm:prSet phldrT="[Text]" custT="1"/>
      <dgm:spPr/>
      <dgm:t>
        <a:bodyPr/>
        <a:lstStyle/>
        <a:p>
          <a:r>
            <a:rPr sz="1000">
              <a:latin typeface="+mn-lt"/>
            </a:rPr>
            <a:t>Las</a:t>
          </a:r>
          <a:r>
            <a:rPr sz="1000"/>
            <a:t> </a:t>
          </a:r>
          <a:r>
            <a:rPr lang="en-US" sz="1000" b="1" dirty="0" smtClean="0"/>
            <a:t>Naciones Unidas</a:t>
          </a:r>
          <a:r>
            <a:rPr lang="en-US" sz="1000" dirty="0" smtClean="0"/>
            <a:t> respaldan actualmente la obtención de pruebas de mayor calidad con respecto a la proporción de nacimientos por sexo y la preferencia por los hijos varones, y desarrollan una labor activa en el ámbito de la discriminación de género en la educación.</a:t>
          </a:r>
          <a:endParaRPr lang="es-ES" sz="1000" dirty="0"/>
        </a:p>
      </dgm:t>
    </dgm:pt>
    <dgm:pt modelId="{56483527-10AE-44F3-BBFB-2A2833E1212A}" type="parTrans" cxnId="{C9B3EA10-A905-4A92-8A23-955F96D1D7FE}">
      <dgm:prSet/>
      <dgm:spPr/>
      <dgm:t>
        <a:bodyPr/>
        <a:lstStyle/>
        <a:p>
          <a:endParaRPr lang="en-US" sz="1600"/>
        </a:p>
      </dgm:t>
    </dgm:pt>
    <dgm:pt modelId="{574118AD-6EC1-4413-B3F6-2F37D2008F0F}" type="sibTrans" cxnId="{C9B3EA10-A905-4A92-8A23-955F96D1D7FE}">
      <dgm:prSet/>
      <dgm:spPr/>
      <dgm:t>
        <a:bodyPr/>
        <a:lstStyle/>
        <a:p>
          <a:endParaRPr lang="en-US" sz="1600"/>
        </a:p>
      </dgm:t>
    </dgm:pt>
    <dgm:pt modelId="{8D9AB073-63D8-4DB5-86EC-B6CBC9B24955}">
      <dgm:prSet phldrT="[Text]" custT="1"/>
      <dgm:spPr/>
      <dgm:t>
        <a:bodyPr/>
        <a:lstStyle/>
        <a:p>
          <a:r>
            <a:rPr sz="1000">
              <a:latin typeface="+mn-lt"/>
            </a:rPr>
            <a:t>Las</a:t>
          </a:r>
          <a:r>
            <a:rPr sz="1000"/>
            <a:t> </a:t>
          </a:r>
          <a:r>
            <a:rPr lang="en-US" sz="1000" b="1" dirty="0" smtClean="0"/>
            <a:t>Naciones Unidas</a:t>
          </a:r>
          <a:r>
            <a:rPr lang="en-US" sz="1000" dirty="0" smtClean="0"/>
            <a:t> gozan de una buena posición para seguir respaldando la investigación y la recopilación de datos, la promoción dirigida a los responsables de la formulación de políticas y el cambio de comportamiento.</a:t>
          </a:r>
          <a:endParaRPr lang="es-ES" sz="1000" dirty="0"/>
        </a:p>
      </dgm:t>
    </dgm:pt>
    <dgm:pt modelId="{C513C39B-53CC-4A26-A9FD-767DA75AE0BB}" type="parTrans" cxnId="{DAA253BB-20C8-4B29-891B-7542CA3EFCFC}">
      <dgm:prSet/>
      <dgm:spPr/>
      <dgm:t>
        <a:bodyPr/>
        <a:lstStyle/>
        <a:p>
          <a:endParaRPr lang="en-US" sz="1600"/>
        </a:p>
      </dgm:t>
    </dgm:pt>
    <dgm:pt modelId="{41A5664B-790D-4FB8-BCB0-5C7DA27CBB8F}" type="sibTrans" cxnId="{DAA253BB-20C8-4B29-891B-7542CA3EFCFC}">
      <dgm:prSet/>
      <dgm:spPr/>
      <dgm:t>
        <a:bodyPr/>
        <a:lstStyle/>
        <a:p>
          <a:endParaRPr lang="en-US" sz="1600"/>
        </a:p>
      </dgm:t>
    </dgm:pt>
    <dgm:pt modelId="{728BE444-2703-4657-83ED-BA97E5491AE2}">
      <dgm:prSet phldrT="[Text]" custT="1"/>
      <dgm:spPr/>
      <dgm:t>
        <a:bodyPr/>
        <a:lstStyle/>
        <a:p>
          <a:r>
            <a:rPr sz="1000">
              <a:latin typeface="+mn-lt"/>
            </a:rPr>
            <a:t>Las</a:t>
          </a:r>
          <a:r>
            <a:rPr sz="1000"/>
            <a:t> </a:t>
          </a:r>
          <a:r>
            <a:rPr lang="en-US" sz="1000" b="1" dirty="0" smtClean="0"/>
            <a:t>Naciones Unidas</a:t>
          </a:r>
          <a:r>
            <a:rPr lang="en-US" sz="1000" dirty="0" smtClean="0"/>
            <a:t> tienen el mandato de asegurar que se escuche la voz de las personas excluidas.</a:t>
          </a:r>
          <a:endParaRPr lang="es-ES" sz="1000" dirty="0"/>
        </a:p>
      </dgm:t>
    </dgm:pt>
    <dgm:pt modelId="{90BB2E42-2AC5-42BE-91C8-F0E5705DB597}" type="parTrans" cxnId="{7CFA8F64-6EB7-43BC-B915-45C0797C411B}">
      <dgm:prSet/>
      <dgm:spPr/>
      <dgm:t>
        <a:bodyPr/>
        <a:lstStyle/>
        <a:p>
          <a:endParaRPr lang="en-US" sz="1600"/>
        </a:p>
      </dgm:t>
    </dgm:pt>
    <dgm:pt modelId="{4A5F2A75-E604-47E6-A2EE-E123D3AB2BCC}" type="sibTrans" cxnId="{7CFA8F64-6EB7-43BC-B915-45C0797C411B}">
      <dgm:prSet/>
      <dgm:spPr/>
      <dgm:t>
        <a:bodyPr/>
        <a:lstStyle/>
        <a:p>
          <a:endParaRPr lang="en-US" sz="1600"/>
        </a:p>
      </dgm:t>
    </dgm:pt>
    <dgm:pt modelId="{0570CA76-FC14-4756-81EA-8A7BC05FE1A8}">
      <dgm:prSet phldrT="[Text]" custT="1"/>
      <dgm:spPr/>
      <dgm:t>
        <a:bodyPr/>
        <a:lstStyle/>
        <a:p>
          <a:r>
            <a:rPr sz="1000">
              <a:latin typeface="+mn-lt"/>
            </a:rPr>
            <a:t>Las</a:t>
          </a:r>
          <a:r>
            <a:rPr sz="1000"/>
            <a:t> </a:t>
          </a:r>
          <a:r>
            <a:rPr lang="en-US" sz="1000" b="1" dirty="0" smtClean="0"/>
            <a:t>Naciones Unidas</a:t>
          </a:r>
          <a:r>
            <a:rPr lang="en-US" sz="1000" dirty="0" smtClean="0"/>
            <a:t> tienen un papel fundamental que desempeñar en el ámbito de la coordinación y el apoyo a las partes interesadas</a:t>
          </a:r>
          <a:endParaRPr lang="es-ES" sz="1000" dirty="0"/>
        </a:p>
      </dgm:t>
    </dgm:pt>
    <dgm:pt modelId="{1676A25E-F3C3-43CD-9FAE-C8629F83DF2F}" type="parTrans" cxnId="{41CE0256-81CC-44B8-B8AF-535218CEA814}">
      <dgm:prSet/>
      <dgm:spPr/>
      <dgm:t>
        <a:bodyPr/>
        <a:lstStyle/>
        <a:p>
          <a:endParaRPr lang="en-US" sz="1600"/>
        </a:p>
      </dgm:t>
    </dgm:pt>
    <dgm:pt modelId="{0F7E52B5-F551-448E-A7E2-1635748806D2}" type="sibTrans" cxnId="{41CE0256-81CC-44B8-B8AF-535218CEA814}">
      <dgm:prSet/>
      <dgm:spPr/>
      <dgm:t>
        <a:bodyPr/>
        <a:lstStyle/>
        <a:p>
          <a:endParaRPr lang="en-US" sz="1600"/>
        </a:p>
      </dgm:t>
    </dgm:pt>
    <dgm:pt modelId="{9C722328-FFA2-4819-B8D1-57B6C8A12757}">
      <dgm:prSet phldrT="[Text]" custT="1"/>
      <dgm:spPr/>
      <dgm:t>
        <a:bodyPr/>
        <a:lstStyle/>
        <a:p>
          <a:endParaRPr lang="en-US" sz="1000" i="1" dirty="0"/>
        </a:p>
      </dgm:t>
    </dgm:pt>
    <dgm:pt modelId="{2FF7A33E-5F52-4398-ADE1-BCC02938D97B}" type="parTrans" cxnId="{F97CD17D-C14E-4D3E-A346-4A7E23660CE1}">
      <dgm:prSet/>
      <dgm:spPr/>
      <dgm:t>
        <a:bodyPr/>
        <a:lstStyle/>
        <a:p>
          <a:endParaRPr lang="en-US" sz="1600"/>
        </a:p>
      </dgm:t>
    </dgm:pt>
    <dgm:pt modelId="{E32C99BD-E713-4E1A-B2BF-3C04D055BE13}" type="sibTrans" cxnId="{F97CD17D-C14E-4D3E-A346-4A7E23660CE1}">
      <dgm:prSet/>
      <dgm:spPr/>
      <dgm:t>
        <a:bodyPr/>
        <a:lstStyle/>
        <a:p>
          <a:endParaRPr lang="en-US" sz="1600"/>
        </a:p>
      </dgm:t>
    </dgm:pt>
    <dgm:pt modelId="{1BE4ABE9-508A-4094-8FB3-099716646DDB}">
      <dgm:prSet custT="1"/>
      <dgm:spPr/>
      <dgm:t>
        <a:bodyPr/>
        <a:lstStyle/>
        <a:p>
          <a:endParaRPr lang="en-US" sz="1000" b="0" baseline="0" dirty="0" smtClean="0"/>
        </a:p>
      </dgm:t>
    </dgm:pt>
    <dgm:pt modelId="{65CA8C88-1DDF-45DA-9950-AB7D6D0BC9CA}" type="parTrans" cxnId="{0BE10214-3124-493E-89D1-BA03C2DB7C82}">
      <dgm:prSet/>
      <dgm:spPr/>
      <dgm:t>
        <a:bodyPr/>
        <a:lstStyle/>
        <a:p>
          <a:endParaRPr lang="en-US" sz="1600"/>
        </a:p>
      </dgm:t>
    </dgm:pt>
    <dgm:pt modelId="{11C12E93-7DCA-46F2-AB51-B80224ECC658}" type="sibTrans" cxnId="{0BE10214-3124-493E-89D1-BA03C2DB7C82}">
      <dgm:prSet/>
      <dgm:spPr/>
      <dgm:t>
        <a:bodyPr/>
        <a:lstStyle/>
        <a:p>
          <a:endParaRPr lang="en-US" sz="1600"/>
        </a:p>
      </dgm:t>
    </dgm:pt>
    <dgm:pt modelId="{C864B7DA-9411-4B62-B1B0-31F9068CA9F5}">
      <dgm:prSet phldrT="[Text]" custT="1"/>
      <dgm:spPr/>
      <dgm:t>
        <a:bodyPr/>
        <a:lstStyle/>
        <a:p>
          <a:endParaRPr lang="en-US" sz="1000" i="1" dirty="0"/>
        </a:p>
      </dgm:t>
    </dgm:pt>
    <dgm:pt modelId="{AB774C5F-5DC8-474D-B2AF-59810266ED65}" type="parTrans" cxnId="{4D2F80D5-11C5-40CB-8D6F-8E8C56C5CEE6}">
      <dgm:prSet/>
      <dgm:spPr/>
      <dgm:t>
        <a:bodyPr/>
        <a:lstStyle/>
        <a:p>
          <a:endParaRPr lang="en-US" sz="1600"/>
        </a:p>
      </dgm:t>
    </dgm:pt>
    <dgm:pt modelId="{2D6327EA-C031-48D4-8048-EB39D3E7E652}" type="sibTrans" cxnId="{4D2F80D5-11C5-40CB-8D6F-8E8C56C5CEE6}">
      <dgm:prSet/>
      <dgm:spPr/>
      <dgm:t>
        <a:bodyPr/>
        <a:lstStyle/>
        <a:p>
          <a:endParaRPr lang="en-US" sz="1600"/>
        </a:p>
      </dgm:t>
    </dgm:pt>
    <dgm:pt modelId="{203BF546-14E8-4D6B-B94E-48631BA69D96}">
      <dgm:prSet phldrT="[Text]" custT="1"/>
      <dgm:spPr/>
      <dgm:t>
        <a:bodyPr/>
        <a:lstStyle/>
        <a:p>
          <a:endParaRPr lang="en-US" sz="1000" dirty="0"/>
        </a:p>
      </dgm:t>
    </dgm:pt>
    <dgm:pt modelId="{B2D22ADC-55C7-4F87-9FB4-FAC82B2B8D0D}" type="parTrans" cxnId="{73F69C24-7F8A-4E81-80E7-C3B9234EF6C8}">
      <dgm:prSet/>
      <dgm:spPr/>
      <dgm:t>
        <a:bodyPr/>
        <a:lstStyle/>
        <a:p>
          <a:endParaRPr lang="en-US" sz="1600"/>
        </a:p>
      </dgm:t>
    </dgm:pt>
    <dgm:pt modelId="{5B4CB33E-A8AE-4850-A22E-97D18168FCC8}" type="sibTrans" cxnId="{73F69C24-7F8A-4E81-80E7-C3B9234EF6C8}">
      <dgm:prSet/>
      <dgm:spPr/>
      <dgm:t>
        <a:bodyPr/>
        <a:lstStyle/>
        <a:p>
          <a:endParaRPr lang="en-US" sz="1600"/>
        </a:p>
      </dgm:t>
    </dgm:pt>
    <dgm:pt modelId="{C5D18272-ABAC-4442-820B-D6484B0A0B24}" type="pres">
      <dgm:prSet presAssocID="{18B6E8E9-9FE1-4525-9DBF-47E4B4FAD1EF}" presName="Name0" presStyleCnt="0">
        <dgm:presLayoutVars>
          <dgm:dir/>
          <dgm:animLvl val="lvl"/>
          <dgm:resizeHandles val="exact"/>
        </dgm:presLayoutVars>
      </dgm:prSet>
      <dgm:spPr/>
      <dgm:t>
        <a:bodyPr/>
        <a:lstStyle/>
        <a:p>
          <a:endParaRPr lang="en-US"/>
        </a:p>
      </dgm:t>
    </dgm:pt>
    <dgm:pt modelId="{6313D3C3-E201-412B-AADB-02BB100B6752}" type="pres">
      <dgm:prSet presAssocID="{99612E4B-75F3-4408-BB0F-2354E9AC403B}" presName="composite" presStyleCnt="0"/>
      <dgm:spPr/>
    </dgm:pt>
    <dgm:pt modelId="{C7FB43A6-7772-4A94-B4DC-92BFB32D60A0}" type="pres">
      <dgm:prSet presAssocID="{99612E4B-75F3-4408-BB0F-2354E9AC403B}" presName="parTx" presStyleLbl="alignNode1" presStyleIdx="0" presStyleCnt="4">
        <dgm:presLayoutVars>
          <dgm:chMax val="0"/>
          <dgm:chPref val="0"/>
          <dgm:bulletEnabled val="1"/>
        </dgm:presLayoutVars>
      </dgm:prSet>
      <dgm:spPr/>
      <dgm:t>
        <a:bodyPr/>
        <a:lstStyle/>
        <a:p>
          <a:endParaRPr lang="en-US"/>
        </a:p>
      </dgm:t>
    </dgm:pt>
    <dgm:pt modelId="{5E081B6C-51B8-4FE3-97D1-33217577F12A}" type="pres">
      <dgm:prSet presAssocID="{99612E4B-75F3-4408-BB0F-2354E9AC403B}" presName="desTx" presStyleLbl="alignAccFollowNode1" presStyleIdx="0" presStyleCnt="4">
        <dgm:presLayoutVars>
          <dgm:bulletEnabled val="1"/>
        </dgm:presLayoutVars>
      </dgm:prSet>
      <dgm:spPr/>
      <dgm:t>
        <a:bodyPr/>
        <a:lstStyle/>
        <a:p>
          <a:endParaRPr lang="en-US"/>
        </a:p>
      </dgm:t>
    </dgm:pt>
    <dgm:pt modelId="{77F56BE9-84D2-48B5-9121-FBAD2D3DFEDC}" type="pres">
      <dgm:prSet presAssocID="{FF03D4C0-FCEE-42E6-9D2E-5CBCB06A6C7A}" presName="space" presStyleCnt="0"/>
      <dgm:spPr/>
    </dgm:pt>
    <dgm:pt modelId="{4787C59A-3B19-4008-BC58-4DCD74FEE27C}" type="pres">
      <dgm:prSet presAssocID="{EDCAAC63-24BC-4122-943F-62217895AB0F}" presName="composite" presStyleCnt="0"/>
      <dgm:spPr/>
    </dgm:pt>
    <dgm:pt modelId="{2FA557D2-C185-482C-854E-15BF4D8E9855}" type="pres">
      <dgm:prSet presAssocID="{EDCAAC63-24BC-4122-943F-62217895AB0F}" presName="parTx" presStyleLbl="alignNode1" presStyleIdx="1" presStyleCnt="4">
        <dgm:presLayoutVars>
          <dgm:chMax val="0"/>
          <dgm:chPref val="0"/>
          <dgm:bulletEnabled val="1"/>
        </dgm:presLayoutVars>
      </dgm:prSet>
      <dgm:spPr/>
      <dgm:t>
        <a:bodyPr/>
        <a:lstStyle/>
        <a:p>
          <a:endParaRPr lang="en-US"/>
        </a:p>
      </dgm:t>
    </dgm:pt>
    <dgm:pt modelId="{F07A8965-9008-4601-8BB3-7EB05C622402}" type="pres">
      <dgm:prSet presAssocID="{EDCAAC63-24BC-4122-943F-62217895AB0F}" presName="desTx" presStyleLbl="alignAccFollowNode1" presStyleIdx="1" presStyleCnt="4">
        <dgm:presLayoutVars>
          <dgm:bulletEnabled val="1"/>
        </dgm:presLayoutVars>
      </dgm:prSet>
      <dgm:spPr/>
      <dgm:t>
        <a:bodyPr/>
        <a:lstStyle/>
        <a:p>
          <a:endParaRPr lang="en-US"/>
        </a:p>
      </dgm:t>
    </dgm:pt>
    <dgm:pt modelId="{AD2F8EFB-5DAA-4DCA-A978-854A23439320}" type="pres">
      <dgm:prSet presAssocID="{E78F1A82-7673-497F-9559-B3A217611E3E}" presName="space" presStyleCnt="0"/>
      <dgm:spPr/>
    </dgm:pt>
    <dgm:pt modelId="{5C589E76-858D-4C16-8E99-DA5322BE1BA7}" type="pres">
      <dgm:prSet presAssocID="{670C8AE6-D51E-4461-856B-702D424EAEBF}" presName="composite" presStyleCnt="0"/>
      <dgm:spPr/>
    </dgm:pt>
    <dgm:pt modelId="{4DDEF231-BC70-46DE-BCF0-77D50258000D}" type="pres">
      <dgm:prSet presAssocID="{670C8AE6-D51E-4461-856B-702D424EAEBF}" presName="parTx" presStyleLbl="alignNode1" presStyleIdx="2" presStyleCnt="4">
        <dgm:presLayoutVars>
          <dgm:chMax val="0"/>
          <dgm:chPref val="0"/>
          <dgm:bulletEnabled val="1"/>
        </dgm:presLayoutVars>
      </dgm:prSet>
      <dgm:spPr/>
      <dgm:t>
        <a:bodyPr/>
        <a:lstStyle/>
        <a:p>
          <a:endParaRPr lang="en-US"/>
        </a:p>
      </dgm:t>
    </dgm:pt>
    <dgm:pt modelId="{8EB846F2-E9D6-4E1C-B8AB-AC640426F5B7}" type="pres">
      <dgm:prSet presAssocID="{670C8AE6-D51E-4461-856B-702D424EAEBF}" presName="desTx" presStyleLbl="alignAccFollowNode1" presStyleIdx="2" presStyleCnt="4">
        <dgm:presLayoutVars>
          <dgm:bulletEnabled val="1"/>
        </dgm:presLayoutVars>
      </dgm:prSet>
      <dgm:spPr/>
      <dgm:t>
        <a:bodyPr/>
        <a:lstStyle/>
        <a:p>
          <a:endParaRPr lang="en-US"/>
        </a:p>
      </dgm:t>
    </dgm:pt>
    <dgm:pt modelId="{6C631CEF-252F-459A-9569-4441B54C0B90}" type="pres">
      <dgm:prSet presAssocID="{37F61D92-D159-4B67-8995-96E60193B774}" presName="space" presStyleCnt="0"/>
      <dgm:spPr/>
    </dgm:pt>
    <dgm:pt modelId="{ECF9FF0E-4AE8-4FE9-89E2-E6B34665881C}" type="pres">
      <dgm:prSet presAssocID="{4DDAB2C8-673E-4FD3-9BDC-8459F4ECA3F4}" presName="composite" presStyleCnt="0"/>
      <dgm:spPr/>
    </dgm:pt>
    <dgm:pt modelId="{112B3F81-A3D7-4FA2-B349-B978EF1AACA2}" type="pres">
      <dgm:prSet presAssocID="{4DDAB2C8-673E-4FD3-9BDC-8459F4ECA3F4}" presName="parTx" presStyleLbl="alignNode1" presStyleIdx="3" presStyleCnt="4">
        <dgm:presLayoutVars>
          <dgm:chMax val="0"/>
          <dgm:chPref val="0"/>
          <dgm:bulletEnabled val="1"/>
        </dgm:presLayoutVars>
      </dgm:prSet>
      <dgm:spPr/>
      <dgm:t>
        <a:bodyPr/>
        <a:lstStyle/>
        <a:p>
          <a:endParaRPr lang="en-US"/>
        </a:p>
      </dgm:t>
    </dgm:pt>
    <dgm:pt modelId="{D1C14806-3CEE-426A-8442-048945ADE294}" type="pres">
      <dgm:prSet presAssocID="{4DDAB2C8-673E-4FD3-9BDC-8459F4ECA3F4}" presName="desTx" presStyleLbl="alignAccFollowNode1" presStyleIdx="3" presStyleCnt="4">
        <dgm:presLayoutVars>
          <dgm:bulletEnabled val="1"/>
        </dgm:presLayoutVars>
      </dgm:prSet>
      <dgm:spPr/>
      <dgm:t>
        <a:bodyPr/>
        <a:lstStyle/>
        <a:p>
          <a:endParaRPr lang="en-US"/>
        </a:p>
      </dgm:t>
    </dgm:pt>
  </dgm:ptLst>
  <dgm:cxnLst>
    <dgm:cxn modelId="{17B1859E-4142-44EB-B2A6-83578B05FC00}" type="presOf" srcId="{4DDAB2C8-673E-4FD3-9BDC-8459F4ECA3F4}" destId="{112B3F81-A3D7-4FA2-B349-B978EF1AACA2}" srcOrd="0" destOrd="0" presId="urn:microsoft.com/office/officeart/2005/8/layout/hList1"/>
    <dgm:cxn modelId="{58DB792C-9287-45B8-950F-D8D22D03070F}" srcId="{670C8AE6-D51E-4461-856B-702D424EAEBF}" destId="{426FE1F4-C11A-4291-BD4D-050542E176E9}" srcOrd="1" destOrd="0" parTransId="{696D5DBF-1E0E-46A3-BE94-D8F5C059A867}" sibTransId="{A293FD8F-1FAB-4F2E-9628-C3F790D14F79}"/>
    <dgm:cxn modelId="{87FC8263-2A79-4F7D-8241-706014D71952}" srcId="{EDCAAC63-24BC-4122-943F-62217895AB0F}" destId="{2691BC53-1429-4D53-9FE9-97A4C78DAB86}" srcOrd="2" destOrd="0" parTransId="{382414DB-68AE-4B37-842C-24C5BCD7B17B}" sibTransId="{C7A4760D-09AE-4A1C-AE3D-89A66ECEDCD0}"/>
    <dgm:cxn modelId="{51C9E840-2870-40C3-8865-9CD0DA2A68E2}" type="presOf" srcId="{E9183A65-768E-49D5-8D6E-22BBC9F5F1A2}" destId="{5E081B6C-51B8-4FE3-97D1-33217577F12A}" srcOrd="0" destOrd="2" presId="urn:microsoft.com/office/officeart/2005/8/layout/hList1"/>
    <dgm:cxn modelId="{68A7080F-CDCD-4B37-A83F-9BAFB828A8E4}" type="presOf" srcId="{426FE1F4-C11A-4291-BD4D-050542E176E9}" destId="{8EB846F2-E9D6-4E1C-B8AB-AC640426F5B7}" srcOrd="0" destOrd="1" presId="urn:microsoft.com/office/officeart/2005/8/layout/hList1"/>
    <dgm:cxn modelId="{07BE280A-EA1E-4508-AE5A-3C4818FDE305}" type="presOf" srcId="{0FED7221-7E1C-4300-8A93-3CC29DAB32EA}" destId="{F07A8965-9008-4601-8BB3-7EB05C622402}" srcOrd="0" destOrd="0" presId="urn:microsoft.com/office/officeart/2005/8/layout/hList1"/>
    <dgm:cxn modelId="{AEC56ED9-BEF7-4EB5-8AE9-0F479D9AC1B6}" type="presOf" srcId="{99612E4B-75F3-4408-BB0F-2354E9AC403B}" destId="{C7FB43A6-7772-4A94-B4DC-92BFB32D60A0}" srcOrd="0" destOrd="0" presId="urn:microsoft.com/office/officeart/2005/8/layout/hList1"/>
    <dgm:cxn modelId="{EC821CD2-9A86-4D3D-A0EC-3B8AFCC1A853}" type="presOf" srcId="{C864B7DA-9411-4B62-B1B0-31F9068CA9F5}" destId="{8EB846F2-E9D6-4E1C-B8AB-AC640426F5B7}" srcOrd="0" destOrd="2" presId="urn:microsoft.com/office/officeart/2005/8/layout/hList1"/>
    <dgm:cxn modelId="{41CE0256-81CC-44B8-B8AF-535218CEA814}" srcId="{99612E4B-75F3-4408-BB0F-2354E9AC403B}" destId="{0570CA76-FC14-4756-81EA-8A7BC05FE1A8}" srcOrd="4" destOrd="0" parTransId="{1676A25E-F3C3-43CD-9FAE-C8629F83DF2F}" sibTransId="{0F7E52B5-F551-448E-A7E2-1635748806D2}"/>
    <dgm:cxn modelId="{21383800-1C36-4935-8636-F11B91071DB7}" srcId="{EDCAAC63-24BC-4122-943F-62217895AB0F}" destId="{0FED7221-7E1C-4300-8A93-3CC29DAB32EA}" srcOrd="0" destOrd="0" parTransId="{68C8E5CF-80F0-45F9-B4D2-A4AE8B95BD40}" sibTransId="{E7EB4106-103F-4D68-9A55-3586E41EAC1A}"/>
    <dgm:cxn modelId="{73F69C24-7F8A-4E81-80E7-C3B9234EF6C8}" srcId="{4DDAB2C8-673E-4FD3-9BDC-8459F4ECA3F4}" destId="{203BF546-14E8-4D6B-B94E-48631BA69D96}" srcOrd="1" destOrd="0" parTransId="{B2D22ADC-55C7-4F87-9FB4-FAC82B2B8D0D}" sibTransId="{5B4CB33E-A8AE-4850-A22E-97D18168FCC8}"/>
    <dgm:cxn modelId="{C90B9AF2-D510-42BF-BE8B-C6A01B73BD02}" type="presOf" srcId="{4AA19BC8-887F-4C8F-AF85-C4AB56A94A9A}" destId="{D1C14806-3CEE-426A-8442-048945ADE294}" srcOrd="0" destOrd="2" presId="urn:microsoft.com/office/officeart/2005/8/layout/hList1"/>
    <dgm:cxn modelId="{3623FB7C-D54D-4F1B-9902-8D08C067C13A}" type="presOf" srcId="{EDCAAC63-24BC-4122-943F-62217895AB0F}" destId="{2FA557D2-C185-482C-854E-15BF4D8E9855}" srcOrd="0" destOrd="0" presId="urn:microsoft.com/office/officeart/2005/8/layout/hList1"/>
    <dgm:cxn modelId="{4D2F80D5-11C5-40CB-8D6F-8E8C56C5CEE6}" srcId="{670C8AE6-D51E-4461-856B-702D424EAEBF}" destId="{C864B7DA-9411-4B62-B1B0-31F9068CA9F5}" srcOrd="2" destOrd="0" parTransId="{AB774C5F-5DC8-474D-B2AF-59810266ED65}" sibTransId="{2D6327EA-C031-48D4-8048-EB39D3E7E652}"/>
    <dgm:cxn modelId="{4724E059-1900-4055-BFBE-3406F20D57AA}" type="presOf" srcId="{1BE4ABE9-508A-4094-8FB3-099716646DDB}" destId="{F07A8965-9008-4601-8BB3-7EB05C622402}" srcOrd="0" destOrd="1" presId="urn:microsoft.com/office/officeart/2005/8/layout/hList1"/>
    <dgm:cxn modelId="{9878E450-47C1-4732-A91B-A0AECE84D634}" srcId="{18B6E8E9-9FE1-4525-9DBF-47E4B4FAD1EF}" destId="{4DDAB2C8-673E-4FD3-9BDC-8459F4ECA3F4}" srcOrd="3" destOrd="0" parTransId="{8C3962DD-EC8C-4072-A55D-2AEF00CFF6E9}" sibTransId="{E47CAD02-4BB1-469D-856B-F96CBAA79743}"/>
    <dgm:cxn modelId="{470F232E-E7AC-4075-A2F2-987084AC3924}" type="presOf" srcId="{9C722328-FFA2-4819-B8D1-57B6C8A12757}" destId="{5E081B6C-51B8-4FE3-97D1-33217577F12A}" srcOrd="0" destOrd="1" presId="urn:microsoft.com/office/officeart/2005/8/layout/hList1"/>
    <dgm:cxn modelId="{7D3D0654-4A9E-4180-B685-68815928F4C9}" type="presOf" srcId="{8D9AB073-63D8-4DB5-86EC-B6CBC9B24955}" destId="{D1C14806-3CEE-426A-8442-048945ADE294}" srcOrd="0" destOrd="3" presId="urn:microsoft.com/office/officeart/2005/8/layout/hList1"/>
    <dgm:cxn modelId="{3FFF26EA-A09A-41D2-A96D-1C262722E4AD}" srcId="{18B6E8E9-9FE1-4525-9DBF-47E4B4FAD1EF}" destId="{670C8AE6-D51E-4461-856B-702D424EAEBF}" srcOrd="2" destOrd="0" parTransId="{46CC2DE1-4DBE-495F-AC1D-03B026CE5AE2}" sibTransId="{37F61D92-D159-4B67-8995-96E60193B774}"/>
    <dgm:cxn modelId="{E4E89512-E5C7-49F7-9360-063F1AEA172E}" srcId="{18B6E8E9-9FE1-4525-9DBF-47E4B4FAD1EF}" destId="{EDCAAC63-24BC-4122-943F-62217895AB0F}" srcOrd="1" destOrd="0" parTransId="{A58294C8-28EE-43E4-9335-266166D66888}" sibTransId="{E78F1A82-7673-497F-9559-B3A217611E3E}"/>
    <dgm:cxn modelId="{F171EE37-E1CA-4FEB-9152-23522AC38E83}" type="presOf" srcId="{8AE7FAFF-0FFB-4EDB-B38D-3570A824E8CE}" destId="{8EB846F2-E9D6-4E1C-B8AB-AC640426F5B7}" srcOrd="0" destOrd="0" presId="urn:microsoft.com/office/officeart/2005/8/layout/hList1"/>
    <dgm:cxn modelId="{0F8E8843-2CCA-4593-AEBF-6F468719D319}" type="presOf" srcId="{7173D507-1DF8-4F9C-97A5-DD76F8F71185}" destId="{F07A8965-9008-4601-8BB3-7EB05C622402}" srcOrd="0" destOrd="3" presId="urn:microsoft.com/office/officeart/2005/8/layout/hList1"/>
    <dgm:cxn modelId="{193B2DAB-7DC0-4ADC-83F7-553FE11B5826}" srcId="{99612E4B-75F3-4408-BB0F-2354E9AC403B}" destId="{C71F1C1D-EF82-4EBF-A225-EE31B9204EBC}" srcOrd="3" destOrd="0" parTransId="{20B927F4-EC98-4120-B3D6-DA43302A7B21}" sibTransId="{572B3B26-88E6-4D51-BD22-59824E1168CA}"/>
    <dgm:cxn modelId="{4E80F6B0-26C8-48A4-8F70-BFE9696567C4}" type="presOf" srcId="{3ABA820D-9B5E-4294-8277-C4BE03A06327}" destId="{5E081B6C-51B8-4FE3-97D1-33217577F12A}" srcOrd="0" destOrd="0" presId="urn:microsoft.com/office/officeart/2005/8/layout/hList1"/>
    <dgm:cxn modelId="{977F5564-1F09-4ADE-8200-E7F5C9418D1C}" srcId="{18B6E8E9-9FE1-4525-9DBF-47E4B4FAD1EF}" destId="{99612E4B-75F3-4408-BB0F-2354E9AC403B}" srcOrd="0" destOrd="0" parTransId="{A3B9D920-3F94-4725-A003-357486711BC5}" sibTransId="{FF03D4C0-FCEE-42E6-9D2E-5CBCB06A6C7A}"/>
    <dgm:cxn modelId="{EF0275F3-F80A-46A6-A2B1-59FB945C2851}" type="presOf" srcId="{203BF546-14E8-4D6B-B94E-48631BA69D96}" destId="{D1C14806-3CEE-426A-8442-048945ADE294}" srcOrd="0" destOrd="1" presId="urn:microsoft.com/office/officeart/2005/8/layout/hList1"/>
    <dgm:cxn modelId="{3368C983-337D-46A0-9465-D97103172306}" srcId="{99612E4B-75F3-4408-BB0F-2354E9AC403B}" destId="{3ABA820D-9B5E-4294-8277-C4BE03A06327}" srcOrd="0" destOrd="0" parTransId="{27B3919D-D272-4D64-B5BA-2925B5947DCE}" sibTransId="{03CE975C-1686-49BC-9486-1D565AC5BE43}"/>
    <dgm:cxn modelId="{8CFC099B-2FDC-45F6-9D45-4EE76426CBCE}" type="presOf" srcId="{18B6E8E9-9FE1-4525-9DBF-47E4B4FAD1EF}" destId="{C5D18272-ABAC-4442-820B-D6484B0A0B24}" srcOrd="0" destOrd="0" presId="urn:microsoft.com/office/officeart/2005/8/layout/hList1"/>
    <dgm:cxn modelId="{F7CF035E-9611-4DBD-B2C3-52226EAB8246}" type="presOf" srcId="{98608922-363F-4E2E-9384-1757953DD8A7}" destId="{8EB846F2-E9D6-4E1C-B8AB-AC640426F5B7}" srcOrd="0" destOrd="4" presId="urn:microsoft.com/office/officeart/2005/8/layout/hList1"/>
    <dgm:cxn modelId="{28021172-B623-4C48-83B4-B70D1422B091}" srcId="{670C8AE6-D51E-4461-856B-702D424EAEBF}" destId="{98608922-363F-4E2E-9384-1757953DD8A7}" srcOrd="4" destOrd="0" parTransId="{E9C58A11-C2B6-49D7-AE84-20D939A2D7FA}" sibTransId="{BFDDE661-A14B-44AC-85BB-EDAB6F6765EC}"/>
    <dgm:cxn modelId="{30DE7A9B-4114-4866-999D-81A28EC48AFF}" type="presOf" srcId="{0570CA76-FC14-4756-81EA-8A7BC05FE1A8}" destId="{5E081B6C-51B8-4FE3-97D1-33217577F12A}" srcOrd="0" destOrd="4" presId="urn:microsoft.com/office/officeart/2005/8/layout/hList1"/>
    <dgm:cxn modelId="{765F8723-9115-4183-8BF7-1A8A1D8A0728}" type="presOf" srcId="{C71F1C1D-EF82-4EBF-A225-EE31B9204EBC}" destId="{5E081B6C-51B8-4FE3-97D1-33217577F12A}" srcOrd="0" destOrd="3" presId="urn:microsoft.com/office/officeart/2005/8/layout/hList1"/>
    <dgm:cxn modelId="{C9B3EA10-A905-4A92-8A23-955F96D1D7FE}" srcId="{4DDAB2C8-673E-4FD3-9BDC-8459F4ECA3F4}" destId="{4AA19BC8-887F-4C8F-AF85-C4AB56A94A9A}" srcOrd="2" destOrd="0" parTransId="{56483527-10AE-44F3-BBFB-2A2833E1212A}" sibTransId="{574118AD-6EC1-4413-B3F6-2F37D2008F0F}"/>
    <dgm:cxn modelId="{402FBEA8-7E12-41F0-983E-B1B2208C6A19}" srcId="{4DDAB2C8-673E-4FD3-9BDC-8459F4ECA3F4}" destId="{C9F5A84C-26F3-4BB9-AAE4-653A7229E7B3}" srcOrd="0" destOrd="0" parTransId="{45171325-46AC-4DA3-BEB3-CCD68ECD0C17}" sibTransId="{C4E058DD-F95C-4F60-B07F-64163EC7D607}"/>
    <dgm:cxn modelId="{DD20BE7C-938E-4C39-9F59-452E3A95E0B2}" srcId="{EDCAAC63-24BC-4122-943F-62217895AB0F}" destId="{7173D507-1DF8-4F9C-97A5-DD76F8F71185}" srcOrd="3" destOrd="0" parTransId="{DF0BBF2B-BAAC-4587-8C9B-1754FEA34EFC}" sibTransId="{B515FB86-4DC3-45E1-A86E-256D128C94AB}"/>
    <dgm:cxn modelId="{FABD42FC-C8AA-4538-9542-1BBFCAECDC42}" srcId="{670C8AE6-D51E-4461-856B-702D424EAEBF}" destId="{A69E4431-984F-42DF-B122-49826B8ED6BA}" srcOrd="3" destOrd="0" parTransId="{53BF9F53-E1D1-47E6-90ED-FC4FFA91DD41}" sibTransId="{0AEB2DEB-8D8B-4B14-B623-50A5B22477F6}"/>
    <dgm:cxn modelId="{3C469A6B-B605-472E-8CFE-50E615F537E5}" srcId="{99612E4B-75F3-4408-BB0F-2354E9AC403B}" destId="{E9183A65-768E-49D5-8D6E-22BBC9F5F1A2}" srcOrd="2" destOrd="0" parTransId="{6FA076FC-0997-4A72-B585-C0CFF0D9E21B}" sibTransId="{AEC51AE5-C199-4203-B853-D820D5C7C48F}"/>
    <dgm:cxn modelId="{3D6C1D39-0952-4C24-A199-970A2BF8E80C}" type="presOf" srcId="{A69E4431-984F-42DF-B122-49826B8ED6BA}" destId="{8EB846F2-E9D6-4E1C-B8AB-AC640426F5B7}" srcOrd="0" destOrd="3" presId="urn:microsoft.com/office/officeart/2005/8/layout/hList1"/>
    <dgm:cxn modelId="{8323AC09-9218-45F3-849C-8AAB0A53C622}" type="presOf" srcId="{C9F5A84C-26F3-4BB9-AAE4-653A7229E7B3}" destId="{D1C14806-3CEE-426A-8442-048945ADE294}" srcOrd="0" destOrd="0" presId="urn:microsoft.com/office/officeart/2005/8/layout/hList1"/>
    <dgm:cxn modelId="{D4B81508-EBBB-499C-B25C-0C856DECCA77}" srcId="{670C8AE6-D51E-4461-856B-702D424EAEBF}" destId="{8AE7FAFF-0FFB-4EDB-B38D-3570A824E8CE}" srcOrd="0" destOrd="0" parTransId="{99CD3308-2D0D-42CF-A605-154972B342C9}" sibTransId="{8B01CCBA-034D-469E-9875-477566AC7EAE}"/>
    <dgm:cxn modelId="{2639AFEE-744E-4294-9106-0271CC0030C7}" type="presOf" srcId="{728BE444-2703-4657-83ED-BA97E5491AE2}" destId="{D1C14806-3CEE-426A-8442-048945ADE294}" srcOrd="0" destOrd="4" presId="urn:microsoft.com/office/officeart/2005/8/layout/hList1"/>
    <dgm:cxn modelId="{DAA253BB-20C8-4B29-891B-7542CA3EFCFC}" srcId="{4DDAB2C8-673E-4FD3-9BDC-8459F4ECA3F4}" destId="{8D9AB073-63D8-4DB5-86EC-B6CBC9B24955}" srcOrd="3" destOrd="0" parTransId="{C513C39B-53CC-4A26-A9FD-767DA75AE0BB}" sibTransId="{41A5664B-790D-4FB8-BCB0-5C7DA27CBB8F}"/>
    <dgm:cxn modelId="{7CFA8F64-6EB7-43BC-B915-45C0797C411B}" srcId="{4DDAB2C8-673E-4FD3-9BDC-8459F4ECA3F4}" destId="{728BE444-2703-4657-83ED-BA97E5491AE2}" srcOrd="4" destOrd="0" parTransId="{90BB2E42-2AC5-42BE-91C8-F0E5705DB597}" sibTransId="{4A5F2A75-E604-47E6-A2EE-E123D3AB2BCC}"/>
    <dgm:cxn modelId="{4D2D87A5-8975-4BCD-8ABC-A44D8C659F06}" type="presOf" srcId="{2691BC53-1429-4D53-9FE9-97A4C78DAB86}" destId="{F07A8965-9008-4601-8BB3-7EB05C622402}" srcOrd="0" destOrd="2" presId="urn:microsoft.com/office/officeart/2005/8/layout/hList1"/>
    <dgm:cxn modelId="{B98594FE-4F25-4D55-9778-9EDED7ECD5E1}" type="presOf" srcId="{670C8AE6-D51E-4461-856B-702D424EAEBF}" destId="{4DDEF231-BC70-46DE-BCF0-77D50258000D}" srcOrd="0" destOrd="0" presId="urn:microsoft.com/office/officeart/2005/8/layout/hList1"/>
    <dgm:cxn modelId="{F97CD17D-C14E-4D3E-A346-4A7E23660CE1}" srcId="{99612E4B-75F3-4408-BB0F-2354E9AC403B}" destId="{9C722328-FFA2-4819-B8D1-57B6C8A12757}" srcOrd="1" destOrd="0" parTransId="{2FF7A33E-5F52-4398-ADE1-BCC02938D97B}" sibTransId="{E32C99BD-E713-4E1A-B2BF-3C04D055BE13}"/>
    <dgm:cxn modelId="{0BE10214-3124-493E-89D1-BA03C2DB7C82}" srcId="{EDCAAC63-24BC-4122-943F-62217895AB0F}" destId="{1BE4ABE9-508A-4094-8FB3-099716646DDB}" srcOrd="1" destOrd="0" parTransId="{65CA8C88-1DDF-45DA-9950-AB7D6D0BC9CA}" sibTransId="{11C12E93-7DCA-46F2-AB51-B80224ECC658}"/>
    <dgm:cxn modelId="{09179B21-CE34-49A4-B5E7-037DA758E185}" type="presParOf" srcId="{C5D18272-ABAC-4442-820B-D6484B0A0B24}" destId="{6313D3C3-E201-412B-AADB-02BB100B6752}" srcOrd="0" destOrd="0" presId="urn:microsoft.com/office/officeart/2005/8/layout/hList1"/>
    <dgm:cxn modelId="{0E5AA68F-0919-40A0-A3A0-9152C9630860}" type="presParOf" srcId="{6313D3C3-E201-412B-AADB-02BB100B6752}" destId="{C7FB43A6-7772-4A94-B4DC-92BFB32D60A0}" srcOrd="0" destOrd="0" presId="urn:microsoft.com/office/officeart/2005/8/layout/hList1"/>
    <dgm:cxn modelId="{9BB3FA59-3684-4E9F-B76F-F838EDDA5321}" type="presParOf" srcId="{6313D3C3-E201-412B-AADB-02BB100B6752}" destId="{5E081B6C-51B8-4FE3-97D1-33217577F12A}" srcOrd="1" destOrd="0" presId="urn:microsoft.com/office/officeart/2005/8/layout/hList1"/>
    <dgm:cxn modelId="{9E3B84F9-6AF0-40E4-9F1F-4DBC5ECDA39B}" type="presParOf" srcId="{C5D18272-ABAC-4442-820B-D6484B0A0B24}" destId="{77F56BE9-84D2-48B5-9121-FBAD2D3DFEDC}" srcOrd="1" destOrd="0" presId="urn:microsoft.com/office/officeart/2005/8/layout/hList1"/>
    <dgm:cxn modelId="{23284369-5E59-4EEC-852D-E7B69402A396}" type="presParOf" srcId="{C5D18272-ABAC-4442-820B-D6484B0A0B24}" destId="{4787C59A-3B19-4008-BC58-4DCD74FEE27C}" srcOrd="2" destOrd="0" presId="urn:microsoft.com/office/officeart/2005/8/layout/hList1"/>
    <dgm:cxn modelId="{FC222068-EEF0-448D-B849-E4AF97847989}" type="presParOf" srcId="{4787C59A-3B19-4008-BC58-4DCD74FEE27C}" destId="{2FA557D2-C185-482C-854E-15BF4D8E9855}" srcOrd="0" destOrd="0" presId="urn:microsoft.com/office/officeart/2005/8/layout/hList1"/>
    <dgm:cxn modelId="{468F86B5-E924-4C16-A751-E1C298382D26}" type="presParOf" srcId="{4787C59A-3B19-4008-BC58-4DCD74FEE27C}" destId="{F07A8965-9008-4601-8BB3-7EB05C622402}" srcOrd="1" destOrd="0" presId="urn:microsoft.com/office/officeart/2005/8/layout/hList1"/>
    <dgm:cxn modelId="{95B46731-72AA-4094-9D67-C735C8F9EBCA}" type="presParOf" srcId="{C5D18272-ABAC-4442-820B-D6484B0A0B24}" destId="{AD2F8EFB-5DAA-4DCA-A978-854A23439320}" srcOrd="3" destOrd="0" presId="urn:microsoft.com/office/officeart/2005/8/layout/hList1"/>
    <dgm:cxn modelId="{7D4196E6-CF56-4808-9E50-4A666EB5D4FD}" type="presParOf" srcId="{C5D18272-ABAC-4442-820B-D6484B0A0B24}" destId="{5C589E76-858D-4C16-8E99-DA5322BE1BA7}" srcOrd="4" destOrd="0" presId="urn:microsoft.com/office/officeart/2005/8/layout/hList1"/>
    <dgm:cxn modelId="{ECC311F7-E787-40F7-BE7E-C2514518526B}" type="presParOf" srcId="{5C589E76-858D-4C16-8E99-DA5322BE1BA7}" destId="{4DDEF231-BC70-46DE-BCF0-77D50258000D}" srcOrd="0" destOrd="0" presId="urn:microsoft.com/office/officeart/2005/8/layout/hList1"/>
    <dgm:cxn modelId="{DE2B8940-1C4D-4927-BF43-0CBA32B7FC0D}" type="presParOf" srcId="{5C589E76-858D-4C16-8E99-DA5322BE1BA7}" destId="{8EB846F2-E9D6-4E1C-B8AB-AC640426F5B7}" srcOrd="1" destOrd="0" presId="urn:microsoft.com/office/officeart/2005/8/layout/hList1"/>
    <dgm:cxn modelId="{B2C72593-DFA2-4849-AA87-73169F25ACB8}" type="presParOf" srcId="{C5D18272-ABAC-4442-820B-D6484B0A0B24}" destId="{6C631CEF-252F-459A-9569-4441B54C0B90}" srcOrd="5" destOrd="0" presId="urn:microsoft.com/office/officeart/2005/8/layout/hList1"/>
    <dgm:cxn modelId="{3BB1948E-6DC1-4D83-AE58-F7499EFC6B1F}" type="presParOf" srcId="{C5D18272-ABAC-4442-820B-D6484B0A0B24}" destId="{ECF9FF0E-4AE8-4FE9-89E2-E6B34665881C}" srcOrd="6" destOrd="0" presId="urn:microsoft.com/office/officeart/2005/8/layout/hList1"/>
    <dgm:cxn modelId="{9DB9BA6C-0CF9-44CA-96CC-B3AF693295D3}" type="presParOf" srcId="{ECF9FF0E-4AE8-4FE9-89E2-E6B34665881C}" destId="{112B3F81-A3D7-4FA2-B349-B978EF1AACA2}" srcOrd="0" destOrd="0" presId="urn:microsoft.com/office/officeart/2005/8/layout/hList1"/>
    <dgm:cxn modelId="{41991A2B-9601-4F52-9183-94B27F70E496}" type="presParOf" srcId="{ECF9FF0E-4AE8-4FE9-89E2-E6B34665881C}" destId="{D1C14806-3CEE-426A-8442-048945ADE294}" srcOrd="1" destOrd="0" presId="urn:microsoft.com/office/officeart/2005/8/layout/hList1"/>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7814C8-DBB4-443A-BFEE-CC5C455BE653}" type="doc">
      <dgm:prSet loTypeId="urn:microsoft.com/office/officeart/2005/8/layout/orgChart1" loCatId="hierarchy" qsTypeId="urn:microsoft.com/office/officeart/2005/8/quickstyle/simple3" qsCatId="simple" csTypeId="urn:microsoft.com/office/officeart/2005/8/colors/accent0_1" csCatId="mainScheme" phldr="1"/>
      <dgm:spPr/>
      <dgm:t>
        <a:bodyPr/>
        <a:lstStyle/>
        <a:p>
          <a:endParaRPr lang="en-US"/>
        </a:p>
      </dgm:t>
    </dgm:pt>
    <dgm:pt modelId="{370B3A3C-1BEB-4FA3-94E5-4CEB2B828200}">
      <dgm:prSet phldrT="[Text]" custT="1"/>
      <dgm:spPr/>
      <dgm:t>
        <a:bodyPr/>
        <a:lstStyle/>
        <a:p>
          <a:r>
            <a:rPr sz="600"/>
            <a:t>Resultado 1.2: Las instituciones crean oportunidades de trabajo decente para las personas en edad de trabajar,</a:t>
          </a:r>
        </a:p>
        <a:p>
          <a:r>
            <a:rPr sz="600"/>
            <a:t>sobre todo para los más vulnerables y desfavorecidos, a fin de que se beneficien del proceso de transformación</a:t>
          </a:r>
        </a:p>
        <a:p>
          <a:r>
            <a:rPr sz="600"/>
            <a:t>socioeconómica;</a:t>
          </a:r>
        </a:p>
      </dgm:t>
    </dgm:pt>
    <dgm:pt modelId="{49E1EA7A-3D22-4DBB-A4E6-E487C0F9DECE}" type="parTrans" cxnId="{1508CA3A-C311-4F92-AD4C-F0E094837DCA}">
      <dgm:prSet/>
      <dgm:spPr/>
      <dgm:t>
        <a:bodyPr/>
        <a:lstStyle/>
        <a:p>
          <a:endParaRPr lang="en-US"/>
        </a:p>
      </dgm:t>
    </dgm:pt>
    <dgm:pt modelId="{917A4A98-42A1-4722-B4BA-B8A0C415AD8D}" type="sibTrans" cxnId="{1508CA3A-C311-4F92-AD4C-F0E094837DCA}">
      <dgm:prSet/>
      <dgm:spPr/>
      <dgm:t>
        <a:bodyPr/>
        <a:lstStyle/>
        <a:p>
          <a:endParaRPr lang="en-US"/>
        </a:p>
      </dgm:t>
    </dgm:pt>
    <dgm:pt modelId="{63D7DD28-460A-49C8-A332-CD2747579354}">
      <dgm:prSet phldrT="[Text]" custT="1"/>
      <dgm:spPr/>
      <dgm:t>
        <a:bodyPr/>
        <a:lstStyle/>
        <a:p>
          <a:r>
            <a:rPr lang="en-US" sz="600" b="1"/>
            <a:t>Producto 1.2.4: </a:t>
          </a:r>
          <a:r>
            <a:rPr sz="600"/>
            <a:t>Se refuerzan las políticas de empleo para evitar y abordar la discriminación y la explotación en el mercado laboral de los trabajadores migrantes internos y externos, así como de otros grupos desfavorecidos, por razón de su sexo, su estado en relación con el VIH o su discapacidad.</a:t>
          </a:r>
        </a:p>
      </dgm:t>
    </dgm:pt>
    <dgm:pt modelId="{AE41DAEE-F538-4319-85DF-973AA65359FC}" type="parTrans" cxnId="{4C67E8A3-C35D-4B32-B441-82ABAF3A3359}">
      <dgm:prSet/>
      <dgm:spPr/>
      <dgm:t>
        <a:bodyPr/>
        <a:lstStyle/>
        <a:p>
          <a:endParaRPr lang="en-US"/>
        </a:p>
      </dgm:t>
    </dgm:pt>
    <dgm:pt modelId="{3BAB71EE-8975-4644-B289-82A82953E97E}" type="sibTrans" cxnId="{4C67E8A3-C35D-4B32-B441-82ABAF3A3359}">
      <dgm:prSet/>
      <dgm:spPr/>
      <dgm:t>
        <a:bodyPr/>
        <a:lstStyle/>
        <a:p>
          <a:endParaRPr lang="en-US"/>
        </a:p>
      </dgm:t>
    </dgm:pt>
    <dgm:pt modelId="{1B5A9AFC-712D-4E7F-B048-4F1C23127CE2}">
      <dgm:prSet phldrT="[Text]" custT="1"/>
      <dgm:spPr/>
      <dgm:t>
        <a:bodyPr/>
        <a:lstStyle/>
        <a:p>
          <a:r>
            <a:rPr sz="600"/>
            <a:t>Resultado 1.3: Los organismos claves a escala nacional y subnacional, en colaboración con el sector privado y con las comunidades,</a:t>
          </a:r>
        </a:p>
        <a:p>
          <a:r>
            <a:rPr sz="600"/>
            <a:t>han elaborado estrategias, mecanismos</a:t>
          </a:r>
        </a:p>
        <a:p>
          <a:r>
            <a:rPr sz="600"/>
            <a:t>recursos de apoyo a la aplicación de las convenciones internacionales pertinentes, hacen un seguimiento de dichas estrategias y mecanismos y</a:t>
          </a:r>
        </a:p>
        <a:p>
          <a:r>
            <a:rPr sz="600"/>
            <a:t>abordan eficazmente la adaptación al cambio climático, la mitigación de este y la gestión del riesgo de desastres.</a:t>
          </a:r>
        </a:p>
      </dgm:t>
    </dgm:pt>
    <dgm:pt modelId="{42CFAA84-6870-4828-9C0B-C9940820ACEC}" type="parTrans" cxnId="{B3C4A897-36AC-44D6-950D-58D49518A445}">
      <dgm:prSet/>
      <dgm:spPr/>
      <dgm:t>
        <a:bodyPr/>
        <a:lstStyle/>
        <a:p>
          <a:endParaRPr lang="en-US"/>
        </a:p>
      </dgm:t>
    </dgm:pt>
    <dgm:pt modelId="{1A62AE75-ECEB-4DDF-8E0E-D9FF2456F3EA}" type="sibTrans" cxnId="{B3C4A897-36AC-44D6-950D-58D49518A445}">
      <dgm:prSet/>
      <dgm:spPr/>
      <dgm:t>
        <a:bodyPr/>
        <a:lstStyle/>
        <a:p>
          <a:endParaRPr lang="en-US"/>
        </a:p>
      </dgm:t>
    </dgm:pt>
    <dgm:pt modelId="{A4001F82-0635-4B43-94B7-3EF0124EE28A}">
      <dgm:prSet phldrT="[Text]" custT="1"/>
      <dgm:spPr/>
      <dgm:t>
        <a:bodyPr/>
        <a:lstStyle/>
        <a:p>
          <a:r>
            <a:rPr sz="600"/>
            <a:t>Resultado 2.2: Mejora de la calidad y la eficacia en la gestión de un sistema de salud nacional integral, incluidas la promoción y la protección de la salud, prestando una atención especial a garantizar un acceso más equitativo para los grupos más desfavorecidos y vulnerables.</a:t>
          </a:r>
        </a:p>
      </dgm:t>
    </dgm:pt>
    <dgm:pt modelId="{C5F5EDF9-6BDA-4A2D-BC50-7502B45F13B9}" type="parTrans" cxnId="{34E7B5D8-1AF4-4640-9797-516C21E52D5C}">
      <dgm:prSet/>
      <dgm:spPr/>
      <dgm:t>
        <a:bodyPr/>
        <a:lstStyle/>
        <a:p>
          <a:endParaRPr lang="en-US"/>
        </a:p>
      </dgm:t>
    </dgm:pt>
    <dgm:pt modelId="{B7B9FD3D-B200-4435-B1E3-B4ABDFF02DE0}" type="sibTrans" cxnId="{34E7B5D8-1AF4-4640-9797-516C21E52D5C}">
      <dgm:prSet/>
      <dgm:spPr/>
      <dgm:t>
        <a:bodyPr/>
        <a:lstStyle/>
        <a:p>
          <a:endParaRPr lang="en-US"/>
        </a:p>
      </dgm:t>
    </dgm:pt>
    <dgm:pt modelId="{33F38680-AC71-4501-98C9-C4E6A461942B}">
      <dgm:prSet phldrT="[Text]" custT="1"/>
      <dgm:spPr/>
      <dgm:t>
        <a:bodyPr/>
        <a:lstStyle/>
        <a:p>
          <a:r>
            <a:rPr lang="en-US" sz="600" b="1"/>
            <a:t>Producto 2.2.4: </a:t>
          </a:r>
          <a:r>
            <a:rPr sz="600"/>
            <a:t>Mejora de las capacidades nacionales y subnacionales para reforzar las pruebas y mejorar el acceso universal y la utilización de un paquete de atención y servicios de calidad y sensibles al género que incluya servicios nutricionales, sexuales, reproductivos, maternos, neonatales, de salud infantil y para adolescentes.</a:t>
          </a:r>
          <a:endParaRPr lang="es-ES" sz="600"/>
        </a:p>
      </dgm:t>
    </dgm:pt>
    <dgm:pt modelId="{87FCD6F6-1BF6-45E4-BF57-910B741EB993}" type="parTrans" cxnId="{FC49F003-B3F8-4231-993B-D011EFB5213C}">
      <dgm:prSet/>
      <dgm:spPr/>
      <dgm:t>
        <a:bodyPr/>
        <a:lstStyle/>
        <a:p>
          <a:endParaRPr lang="en-US"/>
        </a:p>
      </dgm:t>
    </dgm:pt>
    <dgm:pt modelId="{0A3306F3-0F31-4F79-9835-26BA08372FC7}" type="sibTrans" cxnId="{FC49F003-B3F8-4231-993B-D011EFB5213C}">
      <dgm:prSet/>
      <dgm:spPr/>
      <dgm:t>
        <a:bodyPr/>
        <a:lstStyle/>
        <a:p>
          <a:endParaRPr lang="en-US"/>
        </a:p>
      </dgm:t>
    </dgm:pt>
    <dgm:pt modelId="{5FCCC718-6A53-4355-9F64-B744BF889743}">
      <dgm:prSet phldrT="[Text]" custT="1"/>
      <dgm:spPr/>
      <dgm:t>
        <a:bodyPr/>
        <a:lstStyle/>
        <a:p>
          <a:r>
            <a:rPr lang="en-US" sz="600" b="1"/>
            <a:t>Producto 1.3.2: </a:t>
          </a:r>
          <a:r>
            <a:rPr sz="600"/>
            <a:t>Mejora la resistencia de los grupos vulnerables y en riesgo a los peligros naturales, y se aplican los aspectos pertinentes a escala nacional de los acuerdos internacionales en materia de gestión del riesgo de desastres.</a:t>
          </a:r>
        </a:p>
      </dgm:t>
    </dgm:pt>
    <dgm:pt modelId="{C87F9885-0334-4657-9B2B-D33875637DEA}" type="parTrans" cxnId="{CEC63872-0084-4D67-B6C7-E299921D3163}">
      <dgm:prSet/>
      <dgm:spPr/>
      <dgm:t>
        <a:bodyPr/>
        <a:lstStyle/>
        <a:p>
          <a:endParaRPr lang="en-US"/>
        </a:p>
      </dgm:t>
    </dgm:pt>
    <dgm:pt modelId="{2DADFAB2-3654-485A-91EB-6EA0A057C3DA}" type="sibTrans" cxnId="{CEC63872-0084-4D67-B6C7-E299921D3163}">
      <dgm:prSet/>
      <dgm:spPr/>
      <dgm:t>
        <a:bodyPr/>
        <a:lstStyle/>
        <a:p>
          <a:endParaRPr lang="en-US"/>
        </a:p>
      </dgm:t>
    </dgm:pt>
    <dgm:pt modelId="{898CD2CE-1FBA-4CF2-B0B2-883DC7CC149E}">
      <dgm:prSet phldrT="[Text]" custT="1"/>
      <dgm:spPr/>
      <dgm:t>
        <a:bodyPr/>
        <a:lstStyle/>
        <a:p>
          <a:r>
            <a:rPr lang="en-US" sz="600" b="1"/>
            <a:t>Producto 1.3.4: </a:t>
          </a:r>
          <a:r>
            <a:rPr sz="600"/>
            <a:t>Se operacionaliza una estrategia nacional de lucha contra el cambio climático a largo plazo, basada en la visión nacional del desarrollo y en los resultados del programa nacional.</a:t>
          </a:r>
        </a:p>
      </dgm:t>
    </dgm:pt>
    <dgm:pt modelId="{4E059E8C-5D7C-4866-AEEC-87A8B85E5605}" type="parTrans" cxnId="{71B38C26-806A-4137-9DD9-29DD444E891D}">
      <dgm:prSet/>
      <dgm:spPr/>
      <dgm:t>
        <a:bodyPr/>
        <a:lstStyle/>
        <a:p>
          <a:endParaRPr lang="en-US"/>
        </a:p>
      </dgm:t>
    </dgm:pt>
    <dgm:pt modelId="{9B418AAC-4D06-449B-82AE-020404D3F892}" type="sibTrans" cxnId="{71B38C26-806A-4137-9DD9-29DD444E891D}">
      <dgm:prSet/>
      <dgm:spPr/>
      <dgm:t>
        <a:bodyPr/>
        <a:lstStyle/>
        <a:p>
          <a:endParaRPr lang="en-US"/>
        </a:p>
      </dgm:t>
    </dgm:pt>
    <dgm:pt modelId="{0558B9B9-93B4-4B27-99D7-C247274DB6B6}">
      <dgm:prSet phldrT="[Text]" custT="1"/>
      <dgm:spPr>
        <a:ln>
          <a:solidFill>
            <a:srgbClr val="C00000"/>
          </a:solidFill>
        </a:ln>
      </dgm:spPr>
      <dgm:t>
        <a:bodyPr/>
        <a:lstStyle/>
        <a:p>
          <a:r>
            <a:rPr sz="600"/>
            <a:t>Resultado 2.4: Las instituciones nacionales y subnacionales, en colaboración con las comunidades, abordan las desigualdades de forma más activa a través de la aplicación y el seguimiento de las leyes, políticas y programas que fomentan la igualdad de género y el empoderamiento de las mujeres, y de una respuesta eficaz y sostenible frente al VIH, reduciendo de ese modo el estigma y la discriminación.</a:t>
          </a:r>
        </a:p>
      </dgm:t>
    </dgm:pt>
    <dgm:pt modelId="{5BBB281F-C337-49B5-A7E1-EA1B05C6D9CD}" type="parTrans" cxnId="{2B82A690-69A3-48D4-90A6-5EB7835273C8}">
      <dgm:prSet/>
      <dgm:spPr/>
      <dgm:t>
        <a:bodyPr/>
        <a:lstStyle/>
        <a:p>
          <a:endParaRPr lang="en-US"/>
        </a:p>
      </dgm:t>
    </dgm:pt>
    <dgm:pt modelId="{83A11603-2D65-4DEC-A7BD-6FD1083B9EC5}" type="sibTrans" cxnId="{2B82A690-69A3-48D4-90A6-5EB7835273C8}">
      <dgm:prSet/>
      <dgm:spPr/>
      <dgm:t>
        <a:bodyPr/>
        <a:lstStyle/>
        <a:p>
          <a:endParaRPr lang="en-US"/>
        </a:p>
      </dgm:t>
    </dgm:pt>
    <dgm:pt modelId="{53828EFA-DCDB-45BF-9EDC-B9EB48147D53}">
      <dgm:prSet phldrT="[Text]" custT="1"/>
      <dgm:spPr>
        <a:ln>
          <a:solidFill>
            <a:srgbClr val="C00000"/>
          </a:solidFill>
        </a:ln>
      </dgm:spPr>
      <dgm:t>
        <a:bodyPr/>
        <a:lstStyle/>
        <a:p>
          <a:r>
            <a:rPr lang="en-GB" sz="600" b="1"/>
            <a:t>Producto 2.4.3: </a:t>
          </a:r>
          <a:r>
            <a:rPr sz="600"/>
            <a:t>Se refuerzan los marcos, programas y prácticas jurídicos y normativos relacionados con el género con objeto de abordar eficazmente la desigualdad y la falta de equidad entre los géneros, la discriminación de género y la violencia de género.</a:t>
          </a:r>
        </a:p>
      </dgm:t>
    </dgm:pt>
    <dgm:pt modelId="{67AE798B-E75E-44A7-BEB2-F61E8AEB9D28}" type="parTrans" cxnId="{744E9D34-9AA9-42C1-8FF8-DAEE7237DD14}">
      <dgm:prSet/>
      <dgm:spPr>
        <a:ln>
          <a:solidFill>
            <a:srgbClr val="C00000"/>
          </a:solidFill>
        </a:ln>
      </dgm:spPr>
      <dgm:t>
        <a:bodyPr/>
        <a:lstStyle/>
        <a:p>
          <a:endParaRPr lang="en-US"/>
        </a:p>
      </dgm:t>
    </dgm:pt>
    <dgm:pt modelId="{888D5666-910D-4CDF-A8EF-6142FA1BE8AC}" type="sibTrans" cxnId="{744E9D34-9AA9-42C1-8FF8-DAEE7237DD14}">
      <dgm:prSet/>
      <dgm:spPr/>
      <dgm:t>
        <a:bodyPr/>
        <a:lstStyle/>
        <a:p>
          <a:endParaRPr lang="en-US"/>
        </a:p>
      </dgm:t>
    </dgm:pt>
    <dgm:pt modelId="{38F51A8F-D60A-4425-8FBF-25E1BB6D956D}">
      <dgm:prSet phldrT="[Text]" custT="1"/>
      <dgm:spPr>
        <a:ln>
          <a:solidFill>
            <a:srgbClr val="C00000"/>
          </a:solidFill>
        </a:ln>
      </dgm:spPr>
      <dgm:t>
        <a:bodyPr/>
        <a:lstStyle/>
        <a:p>
          <a:r>
            <a:rPr lang="en-GB" sz="600" b="1" dirty="0"/>
            <a:t>Producto 2.4.4: </a:t>
          </a:r>
          <a:r>
            <a:rPr sz="600"/>
            <a:t>Los mecanismos de coordinación plurisectoriales orientan eficazmente la planificación integral basada en pruebas, la elaboración de presupuestos, el seguimiento y la evaluación para dar una respuesta sostenible a la desigualdad de género, la falta de equidad, la discriminación y la violencia de género.</a:t>
          </a:r>
        </a:p>
      </dgm:t>
    </dgm:pt>
    <dgm:pt modelId="{78F8A29B-B9A1-4A9D-B185-DE0C4836E3FF}" type="parTrans" cxnId="{82095B75-7721-43A0-A8C5-F28F30671F7F}">
      <dgm:prSet/>
      <dgm:spPr>
        <a:ln>
          <a:solidFill>
            <a:srgbClr val="C00000"/>
          </a:solidFill>
        </a:ln>
      </dgm:spPr>
      <dgm:t>
        <a:bodyPr/>
        <a:lstStyle/>
        <a:p>
          <a:endParaRPr lang="en-US"/>
        </a:p>
      </dgm:t>
    </dgm:pt>
    <dgm:pt modelId="{F4F204FA-646B-4906-A7BB-18629EAC2DC6}" type="sibTrans" cxnId="{82095B75-7721-43A0-A8C5-F28F30671F7F}">
      <dgm:prSet/>
      <dgm:spPr/>
      <dgm:t>
        <a:bodyPr/>
        <a:lstStyle/>
        <a:p>
          <a:endParaRPr lang="en-US"/>
        </a:p>
      </dgm:t>
    </dgm:pt>
    <dgm:pt modelId="{338E17A1-1D6F-40C3-A49F-FA1E66FEAAF9}">
      <dgm:prSet phldrT="[Text]" custT="1"/>
      <dgm:spPr/>
      <dgm:t>
        <a:bodyPr/>
        <a:lstStyle/>
        <a:p>
          <a:r>
            <a:rPr lang="en-US" sz="600" b="1"/>
            <a:t>Resultado 3.1: </a:t>
          </a:r>
          <a:r>
            <a:rPr sz="600"/>
            <a:t>Los órganos electos son más capaces de formular leyes y supervisar el desempeño de los organismos estatales, y representan las aspiraciones del pueblo vietnamita, sobre todo de las mujeres, las minorías étnicas y otros grupos desfavorecidos y vulnerables;</a:t>
          </a:r>
        </a:p>
      </dgm:t>
    </dgm:pt>
    <dgm:pt modelId="{2C895B8B-ED86-4AF5-919D-175DF662172D}" type="parTrans" cxnId="{94FA0A2C-39CB-4AEA-9194-785178BCD269}">
      <dgm:prSet/>
      <dgm:spPr/>
      <dgm:t>
        <a:bodyPr/>
        <a:lstStyle/>
        <a:p>
          <a:endParaRPr lang="en-US"/>
        </a:p>
      </dgm:t>
    </dgm:pt>
    <dgm:pt modelId="{0A1B01AA-38C2-403A-8A2C-2DA87D753FC1}" type="sibTrans" cxnId="{94FA0A2C-39CB-4AEA-9194-785178BCD269}">
      <dgm:prSet/>
      <dgm:spPr/>
      <dgm:t>
        <a:bodyPr/>
        <a:lstStyle/>
        <a:p>
          <a:endParaRPr lang="en-US"/>
        </a:p>
      </dgm:t>
    </dgm:pt>
    <dgm:pt modelId="{77AFE777-A05B-4039-B9AC-8C63DB1B2A67}">
      <dgm:prSet phldrT="[Text]" custT="1"/>
      <dgm:spPr/>
      <dgm:t>
        <a:bodyPr/>
        <a:lstStyle/>
        <a:p>
          <a:r>
            <a:rPr lang="en-US" sz="600" b="1"/>
            <a:t>Producto 3.1.1: </a:t>
          </a:r>
          <a:r>
            <a:rPr sz="600"/>
            <a:t>Los órganos electos se benefician de la mejora en la generación y gestión del conocimiento, que les permite acceder a investigaciones y datos de alta calidad para orientar su labor legislativa.</a:t>
          </a:r>
        </a:p>
      </dgm:t>
    </dgm:pt>
    <dgm:pt modelId="{C30FBFDB-71E8-41FA-A4F0-79D807D1D620}" type="parTrans" cxnId="{A1329D4C-C071-4F04-9B06-08DDD496D548}">
      <dgm:prSet/>
      <dgm:spPr/>
      <dgm:t>
        <a:bodyPr/>
        <a:lstStyle/>
        <a:p>
          <a:endParaRPr lang="en-US"/>
        </a:p>
      </dgm:t>
    </dgm:pt>
    <dgm:pt modelId="{CA0D45D5-880B-4912-A0F2-8E46FC859946}" type="sibTrans" cxnId="{A1329D4C-C071-4F04-9B06-08DDD496D548}">
      <dgm:prSet/>
      <dgm:spPr/>
      <dgm:t>
        <a:bodyPr/>
        <a:lstStyle/>
        <a:p>
          <a:endParaRPr lang="en-US"/>
        </a:p>
      </dgm:t>
    </dgm:pt>
    <dgm:pt modelId="{D4C753BC-2313-40BF-B876-FCBD2D9C482A}" type="pres">
      <dgm:prSet presAssocID="{617814C8-DBB4-443A-BFEE-CC5C455BE653}" presName="hierChild1" presStyleCnt="0">
        <dgm:presLayoutVars>
          <dgm:orgChart val="1"/>
          <dgm:chPref val="1"/>
          <dgm:dir/>
          <dgm:animOne val="branch"/>
          <dgm:animLvl val="lvl"/>
          <dgm:resizeHandles/>
        </dgm:presLayoutVars>
      </dgm:prSet>
      <dgm:spPr/>
      <dgm:t>
        <a:bodyPr/>
        <a:lstStyle/>
        <a:p>
          <a:endParaRPr lang="en-US"/>
        </a:p>
      </dgm:t>
    </dgm:pt>
    <dgm:pt modelId="{B8A70889-4C40-42E2-BD37-0BF86CEED92C}" type="pres">
      <dgm:prSet presAssocID="{370B3A3C-1BEB-4FA3-94E5-4CEB2B828200}" presName="hierRoot1" presStyleCnt="0">
        <dgm:presLayoutVars>
          <dgm:hierBranch val="init"/>
        </dgm:presLayoutVars>
      </dgm:prSet>
      <dgm:spPr/>
      <dgm:t>
        <a:bodyPr/>
        <a:lstStyle/>
        <a:p>
          <a:endParaRPr lang="en-US"/>
        </a:p>
      </dgm:t>
    </dgm:pt>
    <dgm:pt modelId="{F953FEC4-2F94-4DE7-9F49-754DCEDEE991}" type="pres">
      <dgm:prSet presAssocID="{370B3A3C-1BEB-4FA3-94E5-4CEB2B828200}" presName="rootComposite1" presStyleCnt="0"/>
      <dgm:spPr/>
      <dgm:t>
        <a:bodyPr/>
        <a:lstStyle/>
        <a:p>
          <a:endParaRPr lang="en-US"/>
        </a:p>
      </dgm:t>
    </dgm:pt>
    <dgm:pt modelId="{5EDE314C-71C1-49D0-8B15-F232814D59AE}" type="pres">
      <dgm:prSet presAssocID="{370B3A3C-1BEB-4FA3-94E5-4CEB2B828200}" presName="rootText1" presStyleLbl="node0" presStyleIdx="0" presStyleCnt="5" custScaleX="100431" custScaleY="287731" custLinFactNeighborX="-4055">
        <dgm:presLayoutVars>
          <dgm:chPref val="3"/>
        </dgm:presLayoutVars>
      </dgm:prSet>
      <dgm:spPr/>
      <dgm:t>
        <a:bodyPr/>
        <a:lstStyle/>
        <a:p>
          <a:endParaRPr lang="en-US"/>
        </a:p>
      </dgm:t>
    </dgm:pt>
    <dgm:pt modelId="{2E2D8CF9-7B29-465B-8FE0-AD060625F656}" type="pres">
      <dgm:prSet presAssocID="{370B3A3C-1BEB-4FA3-94E5-4CEB2B828200}" presName="rootConnector1" presStyleLbl="node1" presStyleIdx="0" presStyleCnt="0"/>
      <dgm:spPr/>
      <dgm:t>
        <a:bodyPr/>
        <a:lstStyle/>
        <a:p>
          <a:endParaRPr lang="en-US"/>
        </a:p>
      </dgm:t>
    </dgm:pt>
    <dgm:pt modelId="{0F9D5AB5-25BF-4E50-8340-A7D8B6F77345}" type="pres">
      <dgm:prSet presAssocID="{370B3A3C-1BEB-4FA3-94E5-4CEB2B828200}" presName="hierChild2" presStyleCnt="0"/>
      <dgm:spPr/>
      <dgm:t>
        <a:bodyPr/>
        <a:lstStyle/>
        <a:p>
          <a:endParaRPr lang="en-US"/>
        </a:p>
      </dgm:t>
    </dgm:pt>
    <dgm:pt modelId="{910F17D2-4FCF-4F15-9853-C4048A719A5C}" type="pres">
      <dgm:prSet presAssocID="{AE41DAEE-F538-4319-85DF-973AA65359FC}" presName="Name37" presStyleLbl="parChTrans1D2" presStyleIdx="0" presStyleCnt="7"/>
      <dgm:spPr/>
      <dgm:t>
        <a:bodyPr/>
        <a:lstStyle/>
        <a:p>
          <a:endParaRPr lang="en-US"/>
        </a:p>
      </dgm:t>
    </dgm:pt>
    <dgm:pt modelId="{034C469E-16F9-4A1D-B242-65AEF2803954}" type="pres">
      <dgm:prSet presAssocID="{63D7DD28-460A-49C8-A332-CD2747579354}" presName="hierRoot2" presStyleCnt="0">
        <dgm:presLayoutVars>
          <dgm:hierBranch val="init"/>
        </dgm:presLayoutVars>
      </dgm:prSet>
      <dgm:spPr/>
      <dgm:t>
        <a:bodyPr/>
        <a:lstStyle/>
        <a:p>
          <a:endParaRPr lang="en-US"/>
        </a:p>
      </dgm:t>
    </dgm:pt>
    <dgm:pt modelId="{73EE5A42-010C-43AC-9028-EC0493E6FD0A}" type="pres">
      <dgm:prSet presAssocID="{63D7DD28-460A-49C8-A332-CD2747579354}" presName="rootComposite" presStyleCnt="0"/>
      <dgm:spPr/>
      <dgm:t>
        <a:bodyPr/>
        <a:lstStyle/>
        <a:p>
          <a:endParaRPr lang="en-US"/>
        </a:p>
      </dgm:t>
    </dgm:pt>
    <dgm:pt modelId="{A920B2B6-EA79-4C4B-8522-FFBB6199FBDD}" type="pres">
      <dgm:prSet presAssocID="{63D7DD28-460A-49C8-A332-CD2747579354}" presName="rootText" presStyleLbl="node2" presStyleIdx="0" presStyleCnt="7" custScaleX="100431" custScaleY="287731">
        <dgm:presLayoutVars>
          <dgm:chPref val="3"/>
        </dgm:presLayoutVars>
      </dgm:prSet>
      <dgm:spPr/>
      <dgm:t>
        <a:bodyPr/>
        <a:lstStyle/>
        <a:p>
          <a:endParaRPr lang="en-US"/>
        </a:p>
      </dgm:t>
    </dgm:pt>
    <dgm:pt modelId="{1ECE9E32-A6F8-41F0-A7E2-09DACAA8F73D}" type="pres">
      <dgm:prSet presAssocID="{63D7DD28-460A-49C8-A332-CD2747579354}" presName="rootConnector" presStyleLbl="node2" presStyleIdx="0" presStyleCnt="7"/>
      <dgm:spPr/>
      <dgm:t>
        <a:bodyPr/>
        <a:lstStyle/>
        <a:p>
          <a:endParaRPr lang="en-US"/>
        </a:p>
      </dgm:t>
    </dgm:pt>
    <dgm:pt modelId="{701CA68D-C6DA-4012-AF25-3B1A559A93B0}" type="pres">
      <dgm:prSet presAssocID="{63D7DD28-460A-49C8-A332-CD2747579354}" presName="hierChild4" presStyleCnt="0"/>
      <dgm:spPr/>
      <dgm:t>
        <a:bodyPr/>
        <a:lstStyle/>
        <a:p>
          <a:endParaRPr lang="en-US"/>
        </a:p>
      </dgm:t>
    </dgm:pt>
    <dgm:pt modelId="{5371C826-4E38-41FC-B051-74966747C2FA}" type="pres">
      <dgm:prSet presAssocID="{63D7DD28-460A-49C8-A332-CD2747579354}" presName="hierChild5" presStyleCnt="0"/>
      <dgm:spPr/>
      <dgm:t>
        <a:bodyPr/>
        <a:lstStyle/>
        <a:p>
          <a:endParaRPr lang="en-US"/>
        </a:p>
      </dgm:t>
    </dgm:pt>
    <dgm:pt modelId="{7E73AD04-A2AA-4B94-A0A5-938608525047}" type="pres">
      <dgm:prSet presAssocID="{370B3A3C-1BEB-4FA3-94E5-4CEB2B828200}" presName="hierChild3" presStyleCnt="0"/>
      <dgm:spPr/>
      <dgm:t>
        <a:bodyPr/>
        <a:lstStyle/>
        <a:p>
          <a:endParaRPr lang="en-US"/>
        </a:p>
      </dgm:t>
    </dgm:pt>
    <dgm:pt modelId="{30A1BAA5-0F63-4EBA-A174-34F96A8E8356}" type="pres">
      <dgm:prSet presAssocID="{1B5A9AFC-712D-4E7F-B048-4F1C23127CE2}" presName="hierRoot1" presStyleCnt="0">
        <dgm:presLayoutVars>
          <dgm:hierBranch val="init"/>
        </dgm:presLayoutVars>
      </dgm:prSet>
      <dgm:spPr/>
      <dgm:t>
        <a:bodyPr/>
        <a:lstStyle/>
        <a:p>
          <a:endParaRPr lang="en-US"/>
        </a:p>
      </dgm:t>
    </dgm:pt>
    <dgm:pt modelId="{B05CA21E-25CA-455A-8F46-8809487E5DA5}" type="pres">
      <dgm:prSet presAssocID="{1B5A9AFC-712D-4E7F-B048-4F1C23127CE2}" presName="rootComposite1" presStyleCnt="0"/>
      <dgm:spPr/>
      <dgm:t>
        <a:bodyPr/>
        <a:lstStyle/>
        <a:p>
          <a:endParaRPr lang="en-US"/>
        </a:p>
      </dgm:t>
    </dgm:pt>
    <dgm:pt modelId="{30ABEDF9-A942-4E26-974E-327384985FE5}" type="pres">
      <dgm:prSet presAssocID="{1B5A9AFC-712D-4E7F-B048-4F1C23127CE2}" presName="rootText1" presStyleLbl="node0" presStyleIdx="1" presStyleCnt="5" custScaleX="100431" custScaleY="346451" custLinFactNeighborX="-4055">
        <dgm:presLayoutVars>
          <dgm:chPref val="3"/>
        </dgm:presLayoutVars>
      </dgm:prSet>
      <dgm:spPr/>
      <dgm:t>
        <a:bodyPr/>
        <a:lstStyle/>
        <a:p>
          <a:endParaRPr lang="en-US"/>
        </a:p>
      </dgm:t>
    </dgm:pt>
    <dgm:pt modelId="{2493F286-3FEE-4645-9603-216BCD778A2B}" type="pres">
      <dgm:prSet presAssocID="{1B5A9AFC-712D-4E7F-B048-4F1C23127CE2}" presName="rootConnector1" presStyleLbl="node1" presStyleIdx="0" presStyleCnt="0"/>
      <dgm:spPr/>
      <dgm:t>
        <a:bodyPr/>
        <a:lstStyle/>
        <a:p>
          <a:endParaRPr lang="en-US"/>
        </a:p>
      </dgm:t>
    </dgm:pt>
    <dgm:pt modelId="{70802867-B072-45AD-8845-A62F1C8F4705}" type="pres">
      <dgm:prSet presAssocID="{1B5A9AFC-712D-4E7F-B048-4F1C23127CE2}" presName="hierChild2" presStyleCnt="0"/>
      <dgm:spPr/>
      <dgm:t>
        <a:bodyPr/>
        <a:lstStyle/>
        <a:p>
          <a:endParaRPr lang="en-US"/>
        </a:p>
      </dgm:t>
    </dgm:pt>
    <dgm:pt modelId="{934B5EC0-0800-45E1-8350-BA89AAD36051}" type="pres">
      <dgm:prSet presAssocID="{C87F9885-0334-4657-9B2B-D33875637DEA}" presName="Name37" presStyleLbl="parChTrans1D2" presStyleIdx="1" presStyleCnt="7"/>
      <dgm:spPr/>
      <dgm:t>
        <a:bodyPr/>
        <a:lstStyle/>
        <a:p>
          <a:endParaRPr lang="en-US"/>
        </a:p>
      </dgm:t>
    </dgm:pt>
    <dgm:pt modelId="{31B41C8A-C110-4D30-98C6-8958A2463330}" type="pres">
      <dgm:prSet presAssocID="{5FCCC718-6A53-4355-9F64-B744BF889743}" presName="hierRoot2" presStyleCnt="0">
        <dgm:presLayoutVars>
          <dgm:hierBranch val="init"/>
        </dgm:presLayoutVars>
      </dgm:prSet>
      <dgm:spPr/>
      <dgm:t>
        <a:bodyPr/>
        <a:lstStyle/>
        <a:p>
          <a:endParaRPr lang="en-US"/>
        </a:p>
      </dgm:t>
    </dgm:pt>
    <dgm:pt modelId="{DC7BABB6-7C73-4E21-B056-B00F6B619D01}" type="pres">
      <dgm:prSet presAssocID="{5FCCC718-6A53-4355-9F64-B744BF889743}" presName="rootComposite" presStyleCnt="0"/>
      <dgm:spPr/>
      <dgm:t>
        <a:bodyPr/>
        <a:lstStyle/>
        <a:p>
          <a:endParaRPr lang="en-US"/>
        </a:p>
      </dgm:t>
    </dgm:pt>
    <dgm:pt modelId="{CA46EF15-0A83-4E93-AA30-9E1F9DA755A3}" type="pres">
      <dgm:prSet presAssocID="{5FCCC718-6A53-4355-9F64-B744BF889743}" presName="rootText" presStyleLbl="node2" presStyleIdx="1" presStyleCnt="7" custScaleX="100431" custScaleY="287731">
        <dgm:presLayoutVars>
          <dgm:chPref val="3"/>
        </dgm:presLayoutVars>
      </dgm:prSet>
      <dgm:spPr/>
      <dgm:t>
        <a:bodyPr/>
        <a:lstStyle/>
        <a:p>
          <a:endParaRPr lang="en-US"/>
        </a:p>
      </dgm:t>
    </dgm:pt>
    <dgm:pt modelId="{82B9FAEF-5682-4A58-99D6-64045BAA37C1}" type="pres">
      <dgm:prSet presAssocID="{5FCCC718-6A53-4355-9F64-B744BF889743}" presName="rootConnector" presStyleLbl="node2" presStyleIdx="1" presStyleCnt="7"/>
      <dgm:spPr/>
      <dgm:t>
        <a:bodyPr/>
        <a:lstStyle/>
        <a:p>
          <a:endParaRPr lang="en-US"/>
        </a:p>
      </dgm:t>
    </dgm:pt>
    <dgm:pt modelId="{7874350B-D795-4CAB-8579-6D94CB2D1F1D}" type="pres">
      <dgm:prSet presAssocID="{5FCCC718-6A53-4355-9F64-B744BF889743}" presName="hierChild4" presStyleCnt="0"/>
      <dgm:spPr/>
      <dgm:t>
        <a:bodyPr/>
        <a:lstStyle/>
        <a:p>
          <a:endParaRPr lang="en-US"/>
        </a:p>
      </dgm:t>
    </dgm:pt>
    <dgm:pt modelId="{9374C4C4-9079-4A98-B95E-94A9459D4630}" type="pres">
      <dgm:prSet presAssocID="{5FCCC718-6A53-4355-9F64-B744BF889743}" presName="hierChild5" presStyleCnt="0"/>
      <dgm:spPr/>
      <dgm:t>
        <a:bodyPr/>
        <a:lstStyle/>
        <a:p>
          <a:endParaRPr lang="en-US"/>
        </a:p>
      </dgm:t>
    </dgm:pt>
    <dgm:pt modelId="{E442A4A4-72E5-4D8B-AAAF-08B5EF940562}" type="pres">
      <dgm:prSet presAssocID="{4E059E8C-5D7C-4866-AEEC-87A8B85E5605}" presName="Name37" presStyleLbl="parChTrans1D2" presStyleIdx="2" presStyleCnt="7"/>
      <dgm:spPr/>
      <dgm:t>
        <a:bodyPr/>
        <a:lstStyle/>
        <a:p>
          <a:endParaRPr lang="en-US"/>
        </a:p>
      </dgm:t>
    </dgm:pt>
    <dgm:pt modelId="{4E5E948E-B328-4E77-820F-F952A50A2F26}" type="pres">
      <dgm:prSet presAssocID="{898CD2CE-1FBA-4CF2-B0B2-883DC7CC149E}" presName="hierRoot2" presStyleCnt="0">
        <dgm:presLayoutVars>
          <dgm:hierBranch val="init"/>
        </dgm:presLayoutVars>
      </dgm:prSet>
      <dgm:spPr/>
      <dgm:t>
        <a:bodyPr/>
        <a:lstStyle/>
        <a:p>
          <a:endParaRPr lang="en-US"/>
        </a:p>
      </dgm:t>
    </dgm:pt>
    <dgm:pt modelId="{43F3A529-CD10-4D2B-BA27-826048BF7FB4}" type="pres">
      <dgm:prSet presAssocID="{898CD2CE-1FBA-4CF2-B0B2-883DC7CC149E}" presName="rootComposite" presStyleCnt="0"/>
      <dgm:spPr/>
      <dgm:t>
        <a:bodyPr/>
        <a:lstStyle/>
        <a:p>
          <a:endParaRPr lang="en-US"/>
        </a:p>
      </dgm:t>
    </dgm:pt>
    <dgm:pt modelId="{CA2BAE56-B2AE-4A43-A3BA-8111F7DF2901}" type="pres">
      <dgm:prSet presAssocID="{898CD2CE-1FBA-4CF2-B0B2-883DC7CC149E}" presName="rootText" presStyleLbl="node2" presStyleIdx="2" presStyleCnt="7" custScaleX="100431" custScaleY="287731" custLinFactNeighborX="-4055">
        <dgm:presLayoutVars>
          <dgm:chPref val="3"/>
        </dgm:presLayoutVars>
      </dgm:prSet>
      <dgm:spPr/>
      <dgm:t>
        <a:bodyPr/>
        <a:lstStyle/>
        <a:p>
          <a:endParaRPr lang="en-US"/>
        </a:p>
      </dgm:t>
    </dgm:pt>
    <dgm:pt modelId="{A6BED983-646E-48DA-8E21-A8BC5D16F605}" type="pres">
      <dgm:prSet presAssocID="{898CD2CE-1FBA-4CF2-B0B2-883DC7CC149E}" presName="rootConnector" presStyleLbl="node2" presStyleIdx="2" presStyleCnt="7"/>
      <dgm:spPr/>
      <dgm:t>
        <a:bodyPr/>
        <a:lstStyle/>
        <a:p>
          <a:endParaRPr lang="en-US"/>
        </a:p>
      </dgm:t>
    </dgm:pt>
    <dgm:pt modelId="{9430562A-E316-4B3D-9434-F34A2BCBFE45}" type="pres">
      <dgm:prSet presAssocID="{898CD2CE-1FBA-4CF2-B0B2-883DC7CC149E}" presName="hierChild4" presStyleCnt="0"/>
      <dgm:spPr/>
      <dgm:t>
        <a:bodyPr/>
        <a:lstStyle/>
        <a:p>
          <a:endParaRPr lang="en-US"/>
        </a:p>
      </dgm:t>
    </dgm:pt>
    <dgm:pt modelId="{2EE9E432-AA6A-43CC-95D1-203A4B4BFF20}" type="pres">
      <dgm:prSet presAssocID="{898CD2CE-1FBA-4CF2-B0B2-883DC7CC149E}" presName="hierChild5" presStyleCnt="0"/>
      <dgm:spPr/>
      <dgm:t>
        <a:bodyPr/>
        <a:lstStyle/>
        <a:p>
          <a:endParaRPr lang="en-US"/>
        </a:p>
      </dgm:t>
    </dgm:pt>
    <dgm:pt modelId="{73491A16-3D0E-45E5-B617-C937FB0D10B5}" type="pres">
      <dgm:prSet presAssocID="{1B5A9AFC-712D-4E7F-B048-4F1C23127CE2}" presName="hierChild3" presStyleCnt="0"/>
      <dgm:spPr/>
      <dgm:t>
        <a:bodyPr/>
        <a:lstStyle/>
        <a:p>
          <a:endParaRPr lang="en-US"/>
        </a:p>
      </dgm:t>
    </dgm:pt>
    <dgm:pt modelId="{C2C7F559-F06F-48F4-BA72-E3DC4CEED6C0}" type="pres">
      <dgm:prSet presAssocID="{A4001F82-0635-4B43-94B7-3EF0124EE28A}" presName="hierRoot1" presStyleCnt="0">
        <dgm:presLayoutVars>
          <dgm:hierBranch val="init"/>
        </dgm:presLayoutVars>
      </dgm:prSet>
      <dgm:spPr/>
      <dgm:t>
        <a:bodyPr/>
        <a:lstStyle/>
        <a:p>
          <a:endParaRPr lang="en-US"/>
        </a:p>
      </dgm:t>
    </dgm:pt>
    <dgm:pt modelId="{51C36649-8CED-4681-BFA5-264BC21F5259}" type="pres">
      <dgm:prSet presAssocID="{A4001F82-0635-4B43-94B7-3EF0124EE28A}" presName="rootComposite1" presStyleCnt="0"/>
      <dgm:spPr/>
      <dgm:t>
        <a:bodyPr/>
        <a:lstStyle/>
        <a:p>
          <a:endParaRPr lang="en-US"/>
        </a:p>
      </dgm:t>
    </dgm:pt>
    <dgm:pt modelId="{7939320F-506B-49DC-AC25-0ADDA91EDC10}" type="pres">
      <dgm:prSet presAssocID="{A4001F82-0635-4B43-94B7-3EF0124EE28A}" presName="rootText1" presStyleLbl="node0" presStyleIdx="2" presStyleCnt="5" custScaleX="100431" custScaleY="287731" custLinFactNeighborX="-4055">
        <dgm:presLayoutVars>
          <dgm:chPref val="3"/>
        </dgm:presLayoutVars>
      </dgm:prSet>
      <dgm:spPr/>
      <dgm:t>
        <a:bodyPr/>
        <a:lstStyle/>
        <a:p>
          <a:endParaRPr lang="en-US"/>
        </a:p>
      </dgm:t>
    </dgm:pt>
    <dgm:pt modelId="{F883002C-A6B6-4A94-9627-B35898E322E4}" type="pres">
      <dgm:prSet presAssocID="{A4001F82-0635-4B43-94B7-3EF0124EE28A}" presName="rootConnector1" presStyleLbl="node1" presStyleIdx="0" presStyleCnt="0"/>
      <dgm:spPr/>
      <dgm:t>
        <a:bodyPr/>
        <a:lstStyle/>
        <a:p>
          <a:endParaRPr lang="en-US"/>
        </a:p>
      </dgm:t>
    </dgm:pt>
    <dgm:pt modelId="{441DF1EB-7535-45D6-816C-A8F0140F8675}" type="pres">
      <dgm:prSet presAssocID="{A4001F82-0635-4B43-94B7-3EF0124EE28A}" presName="hierChild2" presStyleCnt="0"/>
      <dgm:spPr/>
      <dgm:t>
        <a:bodyPr/>
        <a:lstStyle/>
        <a:p>
          <a:endParaRPr lang="en-US"/>
        </a:p>
      </dgm:t>
    </dgm:pt>
    <dgm:pt modelId="{C3E71038-CA52-4619-B605-31753D6E79A9}" type="pres">
      <dgm:prSet presAssocID="{87FCD6F6-1BF6-45E4-BF57-910B741EB993}" presName="Name37" presStyleLbl="parChTrans1D2" presStyleIdx="3" presStyleCnt="7"/>
      <dgm:spPr/>
      <dgm:t>
        <a:bodyPr/>
        <a:lstStyle/>
        <a:p>
          <a:endParaRPr lang="en-US"/>
        </a:p>
      </dgm:t>
    </dgm:pt>
    <dgm:pt modelId="{0331F66C-9DD4-4786-933C-832B8EE898C0}" type="pres">
      <dgm:prSet presAssocID="{33F38680-AC71-4501-98C9-C4E6A461942B}" presName="hierRoot2" presStyleCnt="0">
        <dgm:presLayoutVars>
          <dgm:hierBranch val="init"/>
        </dgm:presLayoutVars>
      </dgm:prSet>
      <dgm:spPr/>
      <dgm:t>
        <a:bodyPr/>
        <a:lstStyle/>
        <a:p>
          <a:endParaRPr lang="en-US"/>
        </a:p>
      </dgm:t>
    </dgm:pt>
    <dgm:pt modelId="{021EA490-88EF-4F42-98AD-4DFE6B1D8FB7}" type="pres">
      <dgm:prSet presAssocID="{33F38680-AC71-4501-98C9-C4E6A461942B}" presName="rootComposite" presStyleCnt="0"/>
      <dgm:spPr/>
      <dgm:t>
        <a:bodyPr/>
        <a:lstStyle/>
        <a:p>
          <a:endParaRPr lang="en-US"/>
        </a:p>
      </dgm:t>
    </dgm:pt>
    <dgm:pt modelId="{B263292C-EF42-4A71-90AD-DC5CBC96074C}" type="pres">
      <dgm:prSet presAssocID="{33F38680-AC71-4501-98C9-C4E6A461942B}" presName="rootText" presStyleLbl="node2" presStyleIdx="3" presStyleCnt="7" custScaleX="100431" custScaleY="287731" custLinFactNeighborX="-4055">
        <dgm:presLayoutVars>
          <dgm:chPref val="3"/>
        </dgm:presLayoutVars>
      </dgm:prSet>
      <dgm:spPr/>
      <dgm:t>
        <a:bodyPr/>
        <a:lstStyle/>
        <a:p>
          <a:endParaRPr lang="en-US"/>
        </a:p>
      </dgm:t>
    </dgm:pt>
    <dgm:pt modelId="{56192179-6E00-42B4-9182-EA1DD5B31BA4}" type="pres">
      <dgm:prSet presAssocID="{33F38680-AC71-4501-98C9-C4E6A461942B}" presName="rootConnector" presStyleLbl="node2" presStyleIdx="3" presStyleCnt="7"/>
      <dgm:spPr/>
      <dgm:t>
        <a:bodyPr/>
        <a:lstStyle/>
        <a:p>
          <a:endParaRPr lang="en-US"/>
        </a:p>
      </dgm:t>
    </dgm:pt>
    <dgm:pt modelId="{F7FC485B-23C2-4989-9F45-D44C0FB9B085}" type="pres">
      <dgm:prSet presAssocID="{33F38680-AC71-4501-98C9-C4E6A461942B}" presName="hierChild4" presStyleCnt="0"/>
      <dgm:spPr/>
      <dgm:t>
        <a:bodyPr/>
        <a:lstStyle/>
        <a:p>
          <a:endParaRPr lang="en-US"/>
        </a:p>
      </dgm:t>
    </dgm:pt>
    <dgm:pt modelId="{7AB9076B-B5FA-4E47-8A53-E3C24C737193}" type="pres">
      <dgm:prSet presAssocID="{33F38680-AC71-4501-98C9-C4E6A461942B}" presName="hierChild5" presStyleCnt="0"/>
      <dgm:spPr/>
      <dgm:t>
        <a:bodyPr/>
        <a:lstStyle/>
        <a:p>
          <a:endParaRPr lang="en-US"/>
        </a:p>
      </dgm:t>
    </dgm:pt>
    <dgm:pt modelId="{6DF793D2-49FB-4214-8E2D-72CC431A3B68}" type="pres">
      <dgm:prSet presAssocID="{A4001F82-0635-4B43-94B7-3EF0124EE28A}" presName="hierChild3" presStyleCnt="0"/>
      <dgm:spPr/>
      <dgm:t>
        <a:bodyPr/>
        <a:lstStyle/>
        <a:p>
          <a:endParaRPr lang="en-US"/>
        </a:p>
      </dgm:t>
    </dgm:pt>
    <dgm:pt modelId="{C5A0556D-21F6-4B44-A923-C2E8F383E50F}" type="pres">
      <dgm:prSet presAssocID="{0558B9B9-93B4-4B27-99D7-C247274DB6B6}" presName="hierRoot1" presStyleCnt="0">
        <dgm:presLayoutVars>
          <dgm:hierBranch val="init"/>
        </dgm:presLayoutVars>
      </dgm:prSet>
      <dgm:spPr/>
      <dgm:t>
        <a:bodyPr/>
        <a:lstStyle/>
        <a:p>
          <a:endParaRPr lang="en-US"/>
        </a:p>
      </dgm:t>
    </dgm:pt>
    <dgm:pt modelId="{BF05FC3D-B9CA-4BDE-922C-32281A2AF6A5}" type="pres">
      <dgm:prSet presAssocID="{0558B9B9-93B4-4B27-99D7-C247274DB6B6}" presName="rootComposite1" presStyleCnt="0"/>
      <dgm:spPr/>
      <dgm:t>
        <a:bodyPr/>
        <a:lstStyle/>
        <a:p>
          <a:endParaRPr lang="en-US"/>
        </a:p>
      </dgm:t>
    </dgm:pt>
    <dgm:pt modelId="{26EF8891-6AF7-41BF-958D-C3D6E3F06FA7}" type="pres">
      <dgm:prSet presAssocID="{0558B9B9-93B4-4B27-99D7-C247274DB6B6}" presName="rootText1" presStyleLbl="node0" presStyleIdx="3" presStyleCnt="5" custScaleX="100431" custScaleY="287731" custLinFactNeighborX="-4055">
        <dgm:presLayoutVars>
          <dgm:chPref val="3"/>
        </dgm:presLayoutVars>
      </dgm:prSet>
      <dgm:spPr/>
      <dgm:t>
        <a:bodyPr/>
        <a:lstStyle/>
        <a:p>
          <a:endParaRPr lang="en-US"/>
        </a:p>
      </dgm:t>
    </dgm:pt>
    <dgm:pt modelId="{8198FAE3-B759-4970-8AF5-982F1BD8EE83}" type="pres">
      <dgm:prSet presAssocID="{0558B9B9-93B4-4B27-99D7-C247274DB6B6}" presName="rootConnector1" presStyleLbl="node1" presStyleIdx="0" presStyleCnt="0"/>
      <dgm:spPr/>
      <dgm:t>
        <a:bodyPr/>
        <a:lstStyle/>
        <a:p>
          <a:endParaRPr lang="en-US"/>
        </a:p>
      </dgm:t>
    </dgm:pt>
    <dgm:pt modelId="{881CC023-014D-4AA0-8DE1-59A05A5E706C}" type="pres">
      <dgm:prSet presAssocID="{0558B9B9-93B4-4B27-99D7-C247274DB6B6}" presName="hierChild2" presStyleCnt="0"/>
      <dgm:spPr/>
      <dgm:t>
        <a:bodyPr/>
        <a:lstStyle/>
        <a:p>
          <a:endParaRPr lang="en-US"/>
        </a:p>
      </dgm:t>
    </dgm:pt>
    <dgm:pt modelId="{089DF2BD-FFD7-433A-A383-5B04BA5C2E56}" type="pres">
      <dgm:prSet presAssocID="{67AE798B-E75E-44A7-BEB2-F61E8AEB9D28}" presName="Name37" presStyleLbl="parChTrans1D2" presStyleIdx="4" presStyleCnt="7"/>
      <dgm:spPr/>
      <dgm:t>
        <a:bodyPr/>
        <a:lstStyle/>
        <a:p>
          <a:endParaRPr lang="en-US"/>
        </a:p>
      </dgm:t>
    </dgm:pt>
    <dgm:pt modelId="{A7CBC172-856C-4712-A587-1CAD89621C5D}" type="pres">
      <dgm:prSet presAssocID="{53828EFA-DCDB-45BF-9EDC-B9EB48147D53}" presName="hierRoot2" presStyleCnt="0">
        <dgm:presLayoutVars>
          <dgm:hierBranch val="init"/>
        </dgm:presLayoutVars>
      </dgm:prSet>
      <dgm:spPr/>
      <dgm:t>
        <a:bodyPr/>
        <a:lstStyle/>
        <a:p>
          <a:endParaRPr lang="en-US"/>
        </a:p>
      </dgm:t>
    </dgm:pt>
    <dgm:pt modelId="{EDDD6816-362C-468B-A780-2DCB043530AE}" type="pres">
      <dgm:prSet presAssocID="{53828EFA-DCDB-45BF-9EDC-B9EB48147D53}" presName="rootComposite" presStyleCnt="0"/>
      <dgm:spPr/>
      <dgm:t>
        <a:bodyPr/>
        <a:lstStyle/>
        <a:p>
          <a:endParaRPr lang="en-US"/>
        </a:p>
      </dgm:t>
    </dgm:pt>
    <dgm:pt modelId="{CC87E744-34AD-4C54-BEB2-DB0A5ABB9E89}" type="pres">
      <dgm:prSet presAssocID="{53828EFA-DCDB-45BF-9EDC-B9EB48147D53}" presName="rootText" presStyleLbl="node2" presStyleIdx="4" presStyleCnt="7" custScaleX="100431" custScaleY="287731" custLinFactNeighborX="-4055">
        <dgm:presLayoutVars>
          <dgm:chPref val="3"/>
        </dgm:presLayoutVars>
      </dgm:prSet>
      <dgm:spPr/>
      <dgm:t>
        <a:bodyPr/>
        <a:lstStyle/>
        <a:p>
          <a:endParaRPr lang="en-US"/>
        </a:p>
      </dgm:t>
    </dgm:pt>
    <dgm:pt modelId="{EEFCC20D-7CC8-49C0-ADD2-359EE21DBC0A}" type="pres">
      <dgm:prSet presAssocID="{53828EFA-DCDB-45BF-9EDC-B9EB48147D53}" presName="rootConnector" presStyleLbl="node2" presStyleIdx="4" presStyleCnt="7"/>
      <dgm:spPr/>
      <dgm:t>
        <a:bodyPr/>
        <a:lstStyle/>
        <a:p>
          <a:endParaRPr lang="en-US"/>
        </a:p>
      </dgm:t>
    </dgm:pt>
    <dgm:pt modelId="{A9D070BC-E4B7-4C26-BDE3-301B02B4633F}" type="pres">
      <dgm:prSet presAssocID="{53828EFA-DCDB-45BF-9EDC-B9EB48147D53}" presName="hierChild4" presStyleCnt="0"/>
      <dgm:spPr/>
      <dgm:t>
        <a:bodyPr/>
        <a:lstStyle/>
        <a:p>
          <a:endParaRPr lang="en-US"/>
        </a:p>
      </dgm:t>
    </dgm:pt>
    <dgm:pt modelId="{40716E21-3D15-43F9-A633-69737DEC8879}" type="pres">
      <dgm:prSet presAssocID="{53828EFA-DCDB-45BF-9EDC-B9EB48147D53}" presName="hierChild5" presStyleCnt="0"/>
      <dgm:spPr/>
      <dgm:t>
        <a:bodyPr/>
        <a:lstStyle/>
        <a:p>
          <a:endParaRPr lang="en-US"/>
        </a:p>
      </dgm:t>
    </dgm:pt>
    <dgm:pt modelId="{450011B5-FD05-4E5D-B51A-E9FD23D52680}" type="pres">
      <dgm:prSet presAssocID="{78F8A29B-B9A1-4A9D-B185-DE0C4836E3FF}" presName="Name37" presStyleLbl="parChTrans1D2" presStyleIdx="5" presStyleCnt="7"/>
      <dgm:spPr/>
      <dgm:t>
        <a:bodyPr/>
        <a:lstStyle/>
        <a:p>
          <a:endParaRPr lang="en-US"/>
        </a:p>
      </dgm:t>
    </dgm:pt>
    <dgm:pt modelId="{D78DBB1D-85F7-493C-B9EE-C44BB727C7DF}" type="pres">
      <dgm:prSet presAssocID="{38F51A8F-D60A-4425-8FBF-25E1BB6D956D}" presName="hierRoot2" presStyleCnt="0">
        <dgm:presLayoutVars>
          <dgm:hierBranch val="init"/>
        </dgm:presLayoutVars>
      </dgm:prSet>
      <dgm:spPr/>
      <dgm:t>
        <a:bodyPr/>
        <a:lstStyle/>
        <a:p>
          <a:endParaRPr lang="en-US"/>
        </a:p>
      </dgm:t>
    </dgm:pt>
    <dgm:pt modelId="{015A1895-A093-4140-83BC-3BBFB4ED38C9}" type="pres">
      <dgm:prSet presAssocID="{38F51A8F-D60A-4425-8FBF-25E1BB6D956D}" presName="rootComposite" presStyleCnt="0"/>
      <dgm:spPr/>
      <dgm:t>
        <a:bodyPr/>
        <a:lstStyle/>
        <a:p>
          <a:endParaRPr lang="en-US"/>
        </a:p>
      </dgm:t>
    </dgm:pt>
    <dgm:pt modelId="{7B4F69C0-ACC6-4606-B3E9-A9FA9C60FC6A}" type="pres">
      <dgm:prSet presAssocID="{38F51A8F-D60A-4425-8FBF-25E1BB6D956D}" presName="rootText" presStyleLbl="node2" presStyleIdx="5" presStyleCnt="7" custScaleX="100431" custScaleY="287731" custLinFactNeighborX="-4055">
        <dgm:presLayoutVars>
          <dgm:chPref val="3"/>
        </dgm:presLayoutVars>
      </dgm:prSet>
      <dgm:spPr/>
      <dgm:t>
        <a:bodyPr/>
        <a:lstStyle/>
        <a:p>
          <a:endParaRPr lang="en-US"/>
        </a:p>
      </dgm:t>
    </dgm:pt>
    <dgm:pt modelId="{59BF4F5E-1BFD-488A-993A-0B0F1C31FE6E}" type="pres">
      <dgm:prSet presAssocID="{38F51A8F-D60A-4425-8FBF-25E1BB6D956D}" presName="rootConnector" presStyleLbl="node2" presStyleIdx="5" presStyleCnt="7"/>
      <dgm:spPr/>
      <dgm:t>
        <a:bodyPr/>
        <a:lstStyle/>
        <a:p>
          <a:endParaRPr lang="en-US"/>
        </a:p>
      </dgm:t>
    </dgm:pt>
    <dgm:pt modelId="{7D9A450D-FEA8-4C04-9818-082FD3F91A6C}" type="pres">
      <dgm:prSet presAssocID="{38F51A8F-D60A-4425-8FBF-25E1BB6D956D}" presName="hierChild4" presStyleCnt="0"/>
      <dgm:spPr/>
      <dgm:t>
        <a:bodyPr/>
        <a:lstStyle/>
        <a:p>
          <a:endParaRPr lang="en-US"/>
        </a:p>
      </dgm:t>
    </dgm:pt>
    <dgm:pt modelId="{B69B7E3D-DC74-4560-BEF5-16A9B38B8888}" type="pres">
      <dgm:prSet presAssocID="{38F51A8F-D60A-4425-8FBF-25E1BB6D956D}" presName="hierChild5" presStyleCnt="0"/>
      <dgm:spPr/>
      <dgm:t>
        <a:bodyPr/>
        <a:lstStyle/>
        <a:p>
          <a:endParaRPr lang="en-US"/>
        </a:p>
      </dgm:t>
    </dgm:pt>
    <dgm:pt modelId="{51BCEE79-6F94-47A0-911A-E28C6FD3F1B5}" type="pres">
      <dgm:prSet presAssocID="{0558B9B9-93B4-4B27-99D7-C247274DB6B6}" presName="hierChild3" presStyleCnt="0"/>
      <dgm:spPr/>
      <dgm:t>
        <a:bodyPr/>
        <a:lstStyle/>
        <a:p>
          <a:endParaRPr lang="en-US"/>
        </a:p>
      </dgm:t>
    </dgm:pt>
    <dgm:pt modelId="{3C405C60-124B-42C8-A97C-8AED65982B80}" type="pres">
      <dgm:prSet presAssocID="{338E17A1-1D6F-40C3-A49F-FA1E66FEAAF9}" presName="hierRoot1" presStyleCnt="0">
        <dgm:presLayoutVars>
          <dgm:hierBranch val="init"/>
        </dgm:presLayoutVars>
      </dgm:prSet>
      <dgm:spPr/>
      <dgm:t>
        <a:bodyPr/>
        <a:lstStyle/>
        <a:p>
          <a:endParaRPr lang="en-US"/>
        </a:p>
      </dgm:t>
    </dgm:pt>
    <dgm:pt modelId="{E1763051-ED34-468C-9D96-5D220DBD35B0}" type="pres">
      <dgm:prSet presAssocID="{338E17A1-1D6F-40C3-A49F-FA1E66FEAAF9}" presName="rootComposite1" presStyleCnt="0"/>
      <dgm:spPr/>
      <dgm:t>
        <a:bodyPr/>
        <a:lstStyle/>
        <a:p>
          <a:endParaRPr lang="en-US"/>
        </a:p>
      </dgm:t>
    </dgm:pt>
    <dgm:pt modelId="{F3CAD216-F495-45B3-9F45-6D03560C5330}" type="pres">
      <dgm:prSet presAssocID="{338E17A1-1D6F-40C3-A49F-FA1E66FEAAF9}" presName="rootText1" presStyleLbl="node0" presStyleIdx="4" presStyleCnt="5" custScaleX="100431" custScaleY="287731" custLinFactNeighborX="-4055">
        <dgm:presLayoutVars>
          <dgm:chPref val="3"/>
        </dgm:presLayoutVars>
      </dgm:prSet>
      <dgm:spPr/>
      <dgm:t>
        <a:bodyPr/>
        <a:lstStyle/>
        <a:p>
          <a:endParaRPr lang="en-US"/>
        </a:p>
      </dgm:t>
    </dgm:pt>
    <dgm:pt modelId="{997B8594-FBD7-4F4F-B530-F913AA491081}" type="pres">
      <dgm:prSet presAssocID="{338E17A1-1D6F-40C3-A49F-FA1E66FEAAF9}" presName="rootConnector1" presStyleLbl="node1" presStyleIdx="0" presStyleCnt="0"/>
      <dgm:spPr/>
      <dgm:t>
        <a:bodyPr/>
        <a:lstStyle/>
        <a:p>
          <a:endParaRPr lang="en-US"/>
        </a:p>
      </dgm:t>
    </dgm:pt>
    <dgm:pt modelId="{7E971506-6670-44B9-8AAD-9602ADD302D9}" type="pres">
      <dgm:prSet presAssocID="{338E17A1-1D6F-40C3-A49F-FA1E66FEAAF9}" presName="hierChild2" presStyleCnt="0"/>
      <dgm:spPr/>
      <dgm:t>
        <a:bodyPr/>
        <a:lstStyle/>
        <a:p>
          <a:endParaRPr lang="en-US"/>
        </a:p>
      </dgm:t>
    </dgm:pt>
    <dgm:pt modelId="{699AE86C-4D38-402D-A100-0E04111D7129}" type="pres">
      <dgm:prSet presAssocID="{C30FBFDB-71E8-41FA-A4F0-79D807D1D620}" presName="Name37" presStyleLbl="parChTrans1D2" presStyleIdx="6" presStyleCnt="7"/>
      <dgm:spPr/>
      <dgm:t>
        <a:bodyPr/>
        <a:lstStyle/>
        <a:p>
          <a:endParaRPr lang="en-US"/>
        </a:p>
      </dgm:t>
    </dgm:pt>
    <dgm:pt modelId="{AAB659AF-3A31-4688-B3BC-875C1457A72A}" type="pres">
      <dgm:prSet presAssocID="{77AFE777-A05B-4039-B9AC-8C63DB1B2A67}" presName="hierRoot2" presStyleCnt="0">
        <dgm:presLayoutVars>
          <dgm:hierBranch val="init"/>
        </dgm:presLayoutVars>
      </dgm:prSet>
      <dgm:spPr/>
      <dgm:t>
        <a:bodyPr/>
        <a:lstStyle/>
        <a:p>
          <a:endParaRPr lang="en-US"/>
        </a:p>
      </dgm:t>
    </dgm:pt>
    <dgm:pt modelId="{22035B78-2F35-4AA3-8BF4-1A8196B14B6D}" type="pres">
      <dgm:prSet presAssocID="{77AFE777-A05B-4039-B9AC-8C63DB1B2A67}" presName="rootComposite" presStyleCnt="0"/>
      <dgm:spPr/>
      <dgm:t>
        <a:bodyPr/>
        <a:lstStyle/>
        <a:p>
          <a:endParaRPr lang="en-US"/>
        </a:p>
      </dgm:t>
    </dgm:pt>
    <dgm:pt modelId="{D03E5EBF-EDCD-4042-9BC0-F9E90D4FDA1E}" type="pres">
      <dgm:prSet presAssocID="{77AFE777-A05B-4039-B9AC-8C63DB1B2A67}" presName="rootText" presStyleLbl="node2" presStyleIdx="6" presStyleCnt="7" custScaleX="100431" custScaleY="287731" custLinFactNeighborX="-4055">
        <dgm:presLayoutVars>
          <dgm:chPref val="3"/>
        </dgm:presLayoutVars>
      </dgm:prSet>
      <dgm:spPr/>
      <dgm:t>
        <a:bodyPr/>
        <a:lstStyle/>
        <a:p>
          <a:endParaRPr lang="en-US"/>
        </a:p>
      </dgm:t>
    </dgm:pt>
    <dgm:pt modelId="{5824A254-CFE9-4316-ADC4-A3E200D5B93E}" type="pres">
      <dgm:prSet presAssocID="{77AFE777-A05B-4039-B9AC-8C63DB1B2A67}" presName="rootConnector" presStyleLbl="node2" presStyleIdx="6" presStyleCnt="7"/>
      <dgm:spPr/>
      <dgm:t>
        <a:bodyPr/>
        <a:lstStyle/>
        <a:p>
          <a:endParaRPr lang="en-US"/>
        </a:p>
      </dgm:t>
    </dgm:pt>
    <dgm:pt modelId="{A2AB6142-E1A6-4A0E-BF12-98F22C2CAB6A}" type="pres">
      <dgm:prSet presAssocID="{77AFE777-A05B-4039-B9AC-8C63DB1B2A67}" presName="hierChild4" presStyleCnt="0"/>
      <dgm:spPr/>
      <dgm:t>
        <a:bodyPr/>
        <a:lstStyle/>
        <a:p>
          <a:endParaRPr lang="en-US"/>
        </a:p>
      </dgm:t>
    </dgm:pt>
    <dgm:pt modelId="{ECFE682D-332B-42B3-AB60-8EA775A6B357}" type="pres">
      <dgm:prSet presAssocID="{77AFE777-A05B-4039-B9AC-8C63DB1B2A67}" presName="hierChild5" presStyleCnt="0"/>
      <dgm:spPr/>
      <dgm:t>
        <a:bodyPr/>
        <a:lstStyle/>
        <a:p>
          <a:endParaRPr lang="en-US"/>
        </a:p>
      </dgm:t>
    </dgm:pt>
    <dgm:pt modelId="{583FD1E5-758B-4C22-9A43-2CABAB587813}" type="pres">
      <dgm:prSet presAssocID="{338E17A1-1D6F-40C3-A49F-FA1E66FEAAF9}" presName="hierChild3" presStyleCnt="0"/>
      <dgm:spPr/>
      <dgm:t>
        <a:bodyPr/>
        <a:lstStyle/>
        <a:p>
          <a:endParaRPr lang="en-US"/>
        </a:p>
      </dgm:t>
    </dgm:pt>
  </dgm:ptLst>
  <dgm:cxnLst>
    <dgm:cxn modelId="{A0F2B8D2-2BB6-49BE-BCCD-8DB7C39F6AF0}" type="presOf" srcId="{338E17A1-1D6F-40C3-A49F-FA1E66FEAAF9}" destId="{997B8594-FBD7-4F4F-B530-F913AA491081}" srcOrd="1" destOrd="0" presId="urn:microsoft.com/office/officeart/2005/8/layout/orgChart1"/>
    <dgm:cxn modelId="{EEECCFA1-D91E-49BC-A2F2-A5048A318484}" type="presOf" srcId="{77AFE777-A05B-4039-B9AC-8C63DB1B2A67}" destId="{5824A254-CFE9-4316-ADC4-A3E200D5B93E}" srcOrd="1" destOrd="0" presId="urn:microsoft.com/office/officeart/2005/8/layout/orgChart1"/>
    <dgm:cxn modelId="{71B38C26-806A-4137-9DD9-29DD444E891D}" srcId="{1B5A9AFC-712D-4E7F-B048-4F1C23127CE2}" destId="{898CD2CE-1FBA-4CF2-B0B2-883DC7CC149E}" srcOrd="1" destOrd="0" parTransId="{4E059E8C-5D7C-4866-AEEC-87A8B85E5605}" sibTransId="{9B418AAC-4D06-449B-82AE-020404D3F892}"/>
    <dgm:cxn modelId="{1508CA3A-C311-4F92-AD4C-F0E094837DCA}" srcId="{617814C8-DBB4-443A-BFEE-CC5C455BE653}" destId="{370B3A3C-1BEB-4FA3-94E5-4CEB2B828200}" srcOrd="0" destOrd="0" parTransId="{49E1EA7A-3D22-4DBB-A4E6-E487C0F9DECE}" sibTransId="{917A4A98-42A1-4722-B4BA-B8A0C415AD8D}"/>
    <dgm:cxn modelId="{A4F7AE7B-6FD5-4D1A-9C5D-B36C64649653}" type="presOf" srcId="{370B3A3C-1BEB-4FA3-94E5-4CEB2B828200}" destId="{5EDE314C-71C1-49D0-8B15-F232814D59AE}" srcOrd="0" destOrd="0" presId="urn:microsoft.com/office/officeart/2005/8/layout/orgChart1"/>
    <dgm:cxn modelId="{561FACEB-3575-40A2-91AD-E4A89EBE8E08}" type="presOf" srcId="{1B5A9AFC-712D-4E7F-B048-4F1C23127CE2}" destId="{2493F286-3FEE-4645-9603-216BCD778A2B}" srcOrd="1" destOrd="0" presId="urn:microsoft.com/office/officeart/2005/8/layout/orgChart1"/>
    <dgm:cxn modelId="{90B52DBD-AE0C-416A-8EEC-E260A59E4546}" type="presOf" srcId="{0558B9B9-93B4-4B27-99D7-C247274DB6B6}" destId="{26EF8891-6AF7-41BF-958D-C3D6E3F06FA7}" srcOrd="0" destOrd="0" presId="urn:microsoft.com/office/officeart/2005/8/layout/orgChart1"/>
    <dgm:cxn modelId="{E41C539D-0D3A-4AE6-B1A9-90132766743B}" type="presOf" srcId="{87FCD6F6-1BF6-45E4-BF57-910B741EB993}" destId="{C3E71038-CA52-4619-B605-31753D6E79A9}" srcOrd="0" destOrd="0" presId="urn:microsoft.com/office/officeart/2005/8/layout/orgChart1"/>
    <dgm:cxn modelId="{7A8BFCDE-A3B1-4F36-87EF-852AE49B1C10}" type="presOf" srcId="{53828EFA-DCDB-45BF-9EDC-B9EB48147D53}" destId="{EEFCC20D-7CC8-49C0-ADD2-359EE21DBC0A}" srcOrd="1" destOrd="0" presId="urn:microsoft.com/office/officeart/2005/8/layout/orgChart1"/>
    <dgm:cxn modelId="{E1E91ECF-BBBD-4768-BD01-2B4C567C7FE2}" type="presOf" srcId="{53828EFA-DCDB-45BF-9EDC-B9EB48147D53}" destId="{CC87E744-34AD-4C54-BEB2-DB0A5ABB9E89}" srcOrd="0" destOrd="0" presId="urn:microsoft.com/office/officeart/2005/8/layout/orgChart1"/>
    <dgm:cxn modelId="{C8D1FE6A-4E03-40E0-BD1A-A39989F0F078}" type="presOf" srcId="{78F8A29B-B9A1-4A9D-B185-DE0C4836E3FF}" destId="{450011B5-FD05-4E5D-B51A-E9FD23D52680}" srcOrd="0" destOrd="0" presId="urn:microsoft.com/office/officeart/2005/8/layout/orgChart1"/>
    <dgm:cxn modelId="{E35D8F84-42E8-42D7-B7FB-F2EBDDFBEB4F}" type="presOf" srcId="{370B3A3C-1BEB-4FA3-94E5-4CEB2B828200}" destId="{2E2D8CF9-7B29-465B-8FE0-AD060625F656}" srcOrd="1" destOrd="0" presId="urn:microsoft.com/office/officeart/2005/8/layout/orgChart1"/>
    <dgm:cxn modelId="{A1329D4C-C071-4F04-9B06-08DDD496D548}" srcId="{338E17A1-1D6F-40C3-A49F-FA1E66FEAAF9}" destId="{77AFE777-A05B-4039-B9AC-8C63DB1B2A67}" srcOrd="0" destOrd="0" parTransId="{C30FBFDB-71E8-41FA-A4F0-79D807D1D620}" sibTransId="{CA0D45D5-880B-4912-A0F2-8E46FC859946}"/>
    <dgm:cxn modelId="{0988B930-BA47-4BD6-AFE8-960279EB7CF0}" type="presOf" srcId="{77AFE777-A05B-4039-B9AC-8C63DB1B2A67}" destId="{D03E5EBF-EDCD-4042-9BC0-F9E90D4FDA1E}" srcOrd="0" destOrd="0" presId="urn:microsoft.com/office/officeart/2005/8/layout/orgChart1"/>
    <dgm:cxn modelId="{A0C00318-6E00-4C46-AE22-B1B5FE1A0A1D}" type="presOf" srcId="{617814C8-DBB4-443A-BFEE-CC5C455BE653}" destId="{D4C753BC-2313-40BF-B876-FCBD2D9C482A}" srcOrd="0" destOrd="0" presId="urn:microsoft.com/office/officeart/2005/8/layout/orgChart1"/>
    <dgm:cxn modelId="{EA59F1A8-F3CA-425C-9C8A-83435238F005}" type="presOf" srcId="{A4001F82-0635-4B43-94B7-3EF0124EE28A}" destId="{7939320F-506B-49DC-AC25-0ADDA91EDC10}" srcOrd="0" destOrd="0" presId="urn:microsoft.com/office/officeart/2005/8/layout/orgChart1"/>
    <dgm:cxn modelId="{70129731-BD4E-4C20-88CC-64EC6077E9DF}" type="presOf" srcId="{898CD2CE-1FBA-4CF2-B0B2-883DC7CC149E}" destId="{CA2BAE56-B2AE-4A43-A3BA-8111F7DF2901}" srcOrd="0" destOrd="0" presId="urn:microsoft.com/office/officeart/2005/8/layout/orgChart1"/>
    <dgm:cxn modelId="{FC49F003-B3F8-4231-993B-D011EFB5213C}" srcId="{A4001F82-0635-4B43-94B7-3EF0124EE28A}" destId="{33F38680-AC71-4501-98C9-C4E6A461942B}" srcOrd="0" destOrd="0" parTransId="{87FCD6F6-1BF6-45E4-BF57-910B741EB993}" sibTransId="{0A3306F3-0F31-4F79-9835-26BA08372FC7}"/>
    <dgm:cxn modelId="{5D3B0F79-15D3-4C93-B74F-3D13BB6625CF}" type="presOf" srcId="{67AE798B-E75E-44A7-BEB2-F61E8AEB9D28}" destId="{089DF2BD-FFD7-433A-A383-5B04BA5C2E56}" srcOrd="0" destOrd="0" presId="urn:microsoft.com/office/officeart/2005/8/layout/orgChart1"/>
    <dgm:cxn modelId="{B3C4A897-36AC-44D6-950D-58D49518A445}" srcId="{617814C8-DBB4-443A-BFEE-CC5C455BE653}" destId="{1B5A9AFC-712D-4E7F-B048-4F1C23127CE2}" srcOrd="1" destOrd="0" parTransId="{42CFAA84-6870-4828-9C0B-C9940820ACEC}" sibTransId="{1A62AE75-ECEB-4DDF-8E0E-D9FF2456F3EA}"/>
    <dgm:cxn modelId="{94FA0A2C-39CB-4AEA-9194-785178BCD269}" srcId="{617814C8-DBB4-443A-BFEE-CC5C455BE653}" destId="{338E17A1-1D6F-40C3-A49F-FA1E66FEAAF9}" srcOrd="4" destOrd="0" parTransId="{2C895B8B-ED86-4AF5-919D-175DF662172D}" sibTransId="{0A1B01AA-38C2-403A-8A2C-2DA87D753FC1}"/>
    <dgm:cxn modelId="{01C78035-6404-437A-ACF6-3997BBE39EA8}" type="presOf" srcId="{C87F9885-0334-4657-9B2B-D33875637DEA}" destId="{934B5EC0-0800-45E1-8350-BA89AAD36051}" srcOrd="0" destOrd="0" presId="urn:microsoft.com/office/officeart/2005/8/layout/orgChart1"/>
    <dgm:cxn modelId="{8D137279-112D-4D6D-9D8B-B085CF7E5A1B}" type="presOf" srcId="{4E059E8C-5D7C-4866-AEEC-87A8B85E5605}" destId="{E442A4A4-72E5-4D8B-AAAF-08B5EF940562}" srcOrd="0" destOrd="0" presId="urn:microsoft.com/office/officeart/2005/8/layout/orgChart1"/>
    <dgm:cxn modelId="{4C67E8A3-C35D-4B32-B441-82ABAF3A3359}" srcId="{370B3A3C-1BEB-4FA3-94E5-4CEB2B828200}" destId="{63D7DD28-460A-49C8-A332-CD2747579354}" srcOrd="0" destOrd="0" parTransId="{AE41DAEE-F538-4319-85DF-973AA65359FC}" sibTransId="{3BAB71EE-8975-4644-B289-82A82953E97E}"/>
    <dgm:cxn modelId="{04DEEB54-3716-459F-A9C1-FEF3612E1CCA}" type="presOf" srcId="{0558B9B9-93B4-4B27-99D7-C247274DB6B6}" destId="{8198FAE3-B759-4970-8AF5-982F1BD8EE83}" srcOrd="1" destOrd="0" presId="urn:microsoft.com/office/officeart/2005/8/layout/orgChart1"/>
    <dgm:cxn modelId="{3F877BE9-13E5-4F44-8CFA-60AF4222BCD6}" type="presOf" srcId="{898CD2CE-1FBA-4CF2-B0B2-883DC7CC149E}" destId="{A6BED983-646E-48DA-8E21-A8BC5D16F605}" srcOrd="1" destOrd="0" presId="urn:microsoft.com/office/officeart/2005/8/layout/orgChart1"/>
    <dgm:cxn modelId="{85E56361-DE8B-48C2-86A4-6ACDFE627222}" type="presOf" srcId="{33F38680-AC71-4501-98C9-C4E6A461942B}" destId="{56192179-6E00-42B4-9182-EA1DD5B31BA4}" srcOrd="1" destOrd="0" presId="urn:microsoft.com/office/officeart/2005/8/layout/orgChart1"/>
    <dgm:cxn modelId="{80873451-F5CA-4000-B648-1E6CAB0A308B}" type="presOf" srcId="{AE41DAEE-F538-4319-85DF-973AA65359FC}" destId="{910F17D2-4FCF-4F15-9853-C4048A719A5C}" srcOrd="0" destOrd="0" presId="urn:microsoft.com/office/officeart/2005/8/layout/orgChart1"/>
    <dgm:cxn modelId="{E41EFF71-AB9E-43BB-B62C-EDC6877AAE19}" type="presOf" srcId="{38F51A8F-D60A-4425-8FBF-25E1BB6D956D}" destId="{7B4F69C0-ACC6-4606-B3E9-A9FA9C60FC6A}" srcOrd="0" destOrd="0" presId="urn:microsoft.com/office/officeart/2005/8/layout/orgChart1"/>
    <dgm:cxn modelId="{3EEAB1B6-D4C3-4E8B-8E1C-4B2CC36212D8}" type="presOf" srcId="{5FCCC718-6A53-4355-9F64-B744BF889743}" destId="{82B9FAEF-5682-4A58-99D6-64045BAA37C1}" srcOrd="1" destOrd="0" presId="urn:microsoft.com/office/officeart/2005/8/layout/orgChart1"/>
    <dgm:cxn modelId="{4C050F43-31F3-4035-BEB9-884F1833669E}" type="presOf" srcId="{38F51A8F-D60A-4425-8FBF-25E1BB6D956D}" destId="{59BF4F5E-1BFD-488A-993A-0B0F1C31FE6E}" srcOrd="1" destOrd="0" presId="urn:microsoft.com/office/officeart/2005/8/layout/orgChart1"/>
    <dgm:cxn modelId="{E2A61004-DB56-434F-B334-9A1AAD379A54}" type="presOf" srcId="{5FCCC718-6A53-4355-9F64-B744BF889743}" destId="{CA46EF15-0A83-4E93-AA30-9E1F9DA755A3}" srcOrd="0" destOrd="0" presId="urn:microsoft.com/office/officeart/2005/8/layout/orgChart1"/>
    <dgm:cxn modelId="{680E89ED-A711-49DB-9AD5-FA61240D3A99}" type="presOf" srcId="{338E17A1-1D6F-40C3-A49F-FA1E66FEAAF9}" destId="{F3CAD216-F495-45B3-9F45-6D03560C5330}" srcOrd="0" destOrd="0" presId="urn:microsoft.com/office/officeart/2005/8/layout/orgChart1"/>
    <dgm:cxn modelId="{34E7B5D8-1AF4-4640-9797-516C21E52D5C}" srcId="{617814C8-DBB4-443A-BFEE-CC5C455BE653}" destId="{A4001F82-0635-4B43-94B7-3EF0124EE28A}" srcOrd="2" destOrd="0" parTransId="{C5F5EDF9-6BDA-4A2D-BC50-7502B45F13B9}" sibTransId="{B7B9FD3D-B200-4435-B1E3-B4ABDFF02DE0}"/>
    <dgm:cxn modelId="{FA4C9545-1E7D-4A49-969F-46E5D9B2C922}" type="presOf" srcId="{63D7DD28-460A-49C8-A332-CD2747579354}" destId="{A920B2B6-EA79-4C4B-8522-FFBB6199FBDD}" srcOrd="0" destOrd="0" presId="urn:microsoft.com/office/officeart/2005/8/layout/orgChart1"/>
    <dgm:cxn modelId="{54CEB793-D5B0-4B30-BF69-3EDE2B0E233B}" type="presOf" srcId="{63D7DD28-460A-49C8-A332-CD2747579354}" destId="{1ECE9E32-A6F8-41F0-A7E2-09DACAA8F73D}" srcOrd="1" destOrd="0" presId="urn:microsoft.com/office/officeart/2005/8/layout/orgChart1"/>
    <dgm:cxn modelId="{53946F1E-60EB-4535-9CE7-6BD3B42DB476}" type="presOf" srcId="{1B5A9AFC-712D-4E7F-B048-4F1C23127CE2}" destId="{30ABEDF9-A942-4E26-974E-327384985FE5}" srcOrd="0" destOrd="0" presId="urn:microsoft.com/office/officeart/2005/8/layout/orgChart1"/>
    <dgm:cxn modelId="{99B98CB5-71BD-434B-AE22-005B9A3824CE}" type="presOf" srcId="{33F38680-AC71-4501-98C9-C4E6A461942B}" destId="{B263292C-EF42-4A71-90AD-DC5CBC96074C}" srcOrd="0" destOrd="0" presId="urn:microsoft.com/office/officeart/2005/8/layout/orgChart1"/>
    <dgm:cxn modelId="{CEC63872-0084-4D67-B6C7-E299921D3163}" srcId="{1B5A9AFC-712D-4E7F-B048-4F1C23127CE2}" destId="{5FCCC718-6A53-4355-9F64-B744BF889743}" srcOrd="0" destOrd="0" parTransId="{C87F9885-0334-4657-9B2B-D33875637DEA}" sibTransId="{2DADFAB2-3654-485A-91EB-6EA0A057C3DA}"/>
    <dgm:cxn modelId="{744E9D34-9AA9-42C1-8FF8-DAEE7237DD14}" srcId="{0558B9B9-93B4-4B27-99D7-C247274DB6B6}" destId="{53828EFA-DCDB-45BF-9EDC-B9EB48147D53}" srcOrd="0" destOrd="0" parTransId="{67AE798B-E75E-44A7-BEB2-F61E8AEB9D28}" sibTransId="{888D5666-910D-4CDF-A8EF-6142FA1BE8AC}"/>
    <dgm:cxn modelId="{2B82A690-69A3-48D4-90A6-5EB7835273C8}" srcId="{617814C8-DBB4-443A-BFEE-CC5C455BE653}" destId="{0558B9B9-93B4-4B27-99D7-C247274DB6B6}" srcOrd="3" destOrd="0" parTransId="{5BBB281F-C337-49B5-A7E1-EA1B05C6D9CD}" sibTransId="{83A11603-2D65-4DEC-A7BD-6FD1083B9EC5}"/>
    <dgm:cxn modelId="{5DE9DCE5-2D1E-4515-BC8D-AA0CD7F5258B}" type="presOf" srcId="{C30FBFDB-71E8-41FA-A4F0-79D807D1D620}" destId="{699AE86C-4D38-402D-A100-0E04111D7129}" srcOrd="0" destOrd="0" presId="urn:microsoft.com/office/officeart/2005/8/layout/orgChart1"/>
    <dgm:cxn modelId="{82095B75-7721-43A0-A8C5-F28F30671F7F}" srcId="{0558B9B9-93B4-4B27-99D7-C247274DB6B6}" destId="{38F51A8F-D60A-4425-8FBF-25E1BB6D956D}" srcOrd="1" destOrd="0" parTransId="{78F8A29B-B9A1-4A9D-B185-DE0C4836E3FF}" sibTransId="{F4F204FA-646B-4906-A7BB-18629EAC2DC6}"/>
    <dgm:cxn modelId="{2E2FB7AD-D140-411C-896F-B2DAA9E955D8}" type="presOf" srcId="{A4001F82-0635-4B43-94B7-3EF0124EE28A}" destId="{F883002C-A6B6-4A94-9627-B35898E322E4}" srcOrd="1" destOrd="0" presId="urn:microsoft.com/office/officeart/2005/8/layout/orgChart1"/>
    <dgm:cxn modelId="{5DCB9349-C07F-4703-AD14-30FCE1D94F96}" type="presParOf" srcId="{D4C753BC-2313-40BF-B876-FCBD2D9C482A}" destId="{B8A70889-4C40-42E2-BD37-0BF86CEED92C}" srcOrd="0" destOrd="0" presId="urn:microsoft.com/office/officeart/2005/8/layout/orgChart1"/>
    <dgm:cxn modelId="{BF0222C2-355A-41F9-B009-F138C5DCA057}" type="presParOf" srcId="{B8A70889-4C40-42E2-BD37-0BF86CEED92C}" destId="{F953FEC4-2F94-4DE7-9F49-754DCEDEE991}" srcOrd="0" destOrd="0" presId="urn:microsoft.com/office/officeart/2005/8/layout/orgChart1"/>
    <dgm:cxn modelId="{4E13BB32-7928-4942-8EE0-B9167106D9F0}" type="presParOf" srcId="{F953FEC4-2F94-4DE7-9F49-754DCEDEE991}" destId="{5EDE314C-71C1-49D0-8B15-F232814D59AE}" srcOrd="0" destOrd="0" presId="urn:microsoft.com/office/officeart/2005/8/layout/orgChart1"/>
    <dgm:cxn modelId="{A7C589D0-C2E7-449D-8595-76F7B9B2FCC5}" type="presParOf" srcId="{F953FEC4-2F94-4DE7-9F49-754DCEDEE991}" destId="{2E2D8CF9-7B29-465B-8FE0-AD060625F656}" srcOrd="1" destOrd="0" presId="urn:microsoft.com/office/officeart/2005/8/layout/orgChart1"/>
    <dgm:cxn modelId="{0099D38B-1D46-46CD-BEEC-D381BF0617B1}" type="presParOf" srcId="{B8A70889-4C40-42E2-BD37-0BF86CEED92C}" destId="{0F9D5AB5-25BF-4E50-8340-A7D8B6F77345}" srcOrd="1" destOrd="0" presId="urn:microsoft.com/office/officeart/2005/8/layout/orgChart1"/>
    <dgm:cxn modelId="{8AFF2C6C-A540-4FB9-9DDA-29A65739C675}" type="presParOf" srcId="{0F9D5AB5-25BF-4E50-8340-A7D8B6F77345}" destId="{910F17D2-4FCF-4F15-9853-C4048A719A5C}" srcOrd="0" destOrd="0" presId="urn:microsoft.com/office/officeart/2005/8/layout/orgChart1"/>
    <dgm:cxn modelId="{0B5136B8-25A2-4B0F-834F-457258E77DB0}" type="presParOf" srcId="{0F9D5AB5-25BF-4E50-8340-A7D8B6F77345}" destId="{034C469E-16F9-4A1D-B242-65AEF2803954}" srcOrd="1" destOrd="0" presId="urn:microsoft.com/office/officeart/2005/8/layout/orgChart1"/>
    <dgm:cxn modelId="{BD85312E-9AA3-4117-98E7-32F8D6DE8386}" type="presParOf" srcId="{034C469E-16F9-4A1D-B242-65AEF2803954}" destId="{73EE5A42-010C-43AC-9028-EC0493E6FD0A}" srcOrd="0" destOrd="0" presId="urn:microsoft.com/office/officeart/2005/8/layout/orgChart1"/>
    <dgm:cxn modelId="{F509C1AF-3C8A-4068-8E40-78B856496EB2}" type="presParOf" srcId="{73EE5A42-010C-43AC-9028-EC0493E6FD0A}" destId="{A920B2B6-EA79-4C4B-8522-FFBB6199FBDD}" srcOrd="0" destOrd="0" presId="urn:microsoft.com/office/officeart/2005/8/layout/orgChart1"/>
    <dgm:cxn modelId="{21EDC801-A884-4C80-8F3F-4E9BE25C7B55}" type="presParOf" srcId="{73EE5A42-010C-43AC-9028-EC0493E6FD0A}" destId="{1ECE9E32-A6F8-41F0-A7E2-09DACAA8F73D}" srcOrd="1" destOrd="0" presId="urn:microsoft.com/office/officeart/2005/8/layout/orgChart1"/>
    <dgm:cxn modelId="{CCA1B348-4159-4C4A-8CEF-35032257F7D8}" type="presParOf" srcId="{034C469E-16F9-4A1D-B242-65AEF2803954}" destId="{701CA68D-C6DA-4012-AF25-3B1A559A93B0}" srcOrd="1" destOrd="0" presId="urn:microsoft.com/office/officeart/2005/8/layout/orgChart1"/>
    <dgm:cxn modelId="{94BA2ABE-6A79-4D8E-BDCD-2704C579FF8D}" type="presParOf" srcId="{034C469E-16F9-4A1D-B242-65AEF2803954}" destId="{5371C826-4E38-41FC-B051-74966747C2FA}" srcOrd="2" destOrd="0" presId="urn:microsoft.com/office/officeart/2005/8/layout/orgChart1"/>
    <dgm:cxn modelId="{6562412C-38AD-45BA-8F84-C56E4FCDF4A6}" type="presParOf" srcId="{B8A70889-4C40-42E2-BD37-0BF86CEED92C}" destId="{7E73AD04-A2AA-4B94-A0A5-938608525047}" srcOrd="2" destOrd="0" presId="urn:microsoft.com/office/officeart/2005/8/layout/orgChart1"/>
    <dgm:cxn modelId="{43AFB5A9-6A06-4824-B6A5-855AB48CAE39}" type="presParOf" srcId="{D4C753BC-2313-40BF-B876-FCBD2D9C482A}" destId="{30A1BAA5-0F63-4EBA-A174-34F96A8E8356}" srcOrd="1" destOrd="0" presId="urn:microsoft.com/office/officeart/2005/8/layout/orgChart1"/>
    <dgm:cxn modelId="{49257CFB-324B-4E43-A48E-3D0D50E41499}" type="presParOf" srcId="{30A1BAA5-0F63-4EBA-A174-34F96A8E8356}" destId="{B05CA21E-25CA-455A-8F46-8809487E5DA5}" srcOrd="0" destOrd="0" presId="urn:microsoft.com/office/officeart/2005/8/layout/orgChart1"/>
    <dgm:cxn modelId="{21D7313F-AEEE-49B3-88E3-C0DDF5625313}" type="presParOf" srcId="{B05CA21E-25CA-455A-8F46-8809487E5DA5}" destId="{30ABEDF9-A942-4E26-974E-327384985FE5}" srcOrd="0" destOrd="0" presId="urn:microsoft.com/office/officeart/2005/8/layout/orgChart1"/>
    <dgm:cxn modelId="{652B6B03-6AB3-49B5-82A8-9751FE9966D5}" type="presParOf" srcId="{B05CA21E-25CA-455A-8F46-8809487E5DA5}" destId="{2493F286-3FEE-4645-9603-216BCD778A2B}" srcOrd="1" destOrd="0" presId="urn:microsoft.com/office/officeart/2005/8/layout/orgChart1"/>
    <dgm:cxn modelId="{4A8B5D62-3110-4F47-8E58-08FE25DD1744}" type="presParOf" srcId="{30A1BAA5-0F63-4EBA-A174-34F96A8E8356}" destId="{70802867-B072-45AD-8845-A62F1C8F4705}" srcOrd="1" destOrd="0" presId="urn:microsoft.com/office/officeart/2005/8/layout/orgChart1"/>
    <dgm:cxn modelId="{7DED3875-A641-4A2D-93E8-A68846F7234C}" type="presParOf" srcId="{70802867-B072-45AD-8845-A62F1C8F4705}" destId="{934B5EC0-0800-45E1-8350-BA89AAD36051}" srcOrd="0" destOrd="0" presId="urn:microsoft.com/office/officeart/2005/8/layout/orgChart1"/>
    <dgm:cxn modelId="{F8369F91-B1B5-4828-97EE-454B310B51E1}" type="presParOf" srcId="{70802867-B072-45AD-8845-A62F1C8F4705}" destId="{31B41C8A-C110-4D30-98C6-8958A2463330}" srcOrd="1" destOrd="0" presId="urn:microsoft.com/office/officeart/2005/8/layout/orgChart1"/>
    <dgm:cxn modelId="{C599EE45-E3C7-4A3B-9BAE-D1D64A322EB8}" type="presParOf" srcId="{31B41C8A-C110-4D30-98C6-8958A2463330}" destId="{DC7BABB6-7C73-4E21-B056-B00F6B619D01}" srcOrd="0" destOrd="0" presId="urn:microsoft.com/office/officeart/2005/8/layout/orgChart1"/>
    <dgm:cxn modelId="{7F0F1ADE-8BDF-47BB-8202-2252E2FE3EBA}" type="presParOf" srcId="{DC7BABB6-7C73-4E21-B056-B00F6B619D01}" destId="{CA46EF15-0A83-4E93-AA30-9E1F9DA755A3}" srcOrd="0" destOrd="0" presId="urn:microsoft.com/office/officeart/2005/8/layout/orgChart1"/>
    <dgm:cxn modelId="{DA4D551F-BA9D-4449-981F-ABC18D06DBDE}" type="presParOf" srcId="{DC7BABB6-7C73-4E21-B056-B00F6B619D01}" destId="{82B9FAEF-5682-4A58-99D6-64045BAA37C1}" srcOrd="1" destOrd="0" presId="urn:microsoft.com/office/officeart/2005/8/layout/orgChart1"/>
    <dgm:cxn modelId="{0DC6240E-7C8C-4C86-AA11-8C634DFB2865}" type="presParOf" srcId="{31B41C8A-C110-4D30-98C6-8958A2463330}" destId="{7874350B-D795-4CAB-8579-6D94CB2D1F1D}" srcOrd="1" destOrd="0" presId="urn:microsoft.com/office/officeart/2005/8/layout/orgChart1"/>
    <dgm:cxn modelId="{B2C87C2D-0CED-42D2-B361-671143C92D60}" type="presParOf" srcId="{31B41C8A-C110-4D30-98C6-8958A2463330}" destId="{9374C4C4-9079-4A98-B95E-94A9459D4630}" srcOrd="2" destOrd="0" presId="urn:microsoft.com/office/officeart/2005/8/layout/orgChart1"/>
    <dgm:cxn modelId="{6CBA6FBF-184F-4908-8D36-D446969BCB3F}" type="presParOf" srcId="{70802867-B072-45AD-8845-A62F1C8F4705}" destId="{E442A4A4-72E5-4D8B-AAAF-08B5EF940562}" srcOrd="2" destOrd="0" presId="urn:microsoft.com/office/officeart/2005/8/layout/orgChart1"/>
    <dgm:cxn modelId="{086BE14A-4BC4-4471-B8E9-A29EB168159F}" type="presParOf" srcId="{70802867-B072-45AD-8845-A62F1C8F4705}" destId="{4E5E948E-B328-4E77-820F-F952A50A2F26}" srcOrd="3" destOrd="0" presId="urn:microsoft.com/office/officeart/2005/8/layout/orgChart1"/>
    <dgm:cxn modelId="{56468D32-DE42-4A2A-A66F-D7A264845B35}" type="presParOf" srcId="{4E5E948E-B328-4E77-820F-F952A50A2F26}" destId="{43F3A529-CD10-4D2B-BA27-826048BF7FB4}" srcOrd="0" destOrd="0" presId="urn:microsoft.com/office/officeart/2005/8/layout/orgChart1"/>
    <dgm:cxn modelId="{DDDB562C-AD9E-413F-957C-AE3A495CF0E6}" type="presParOf" srcId="{43F3A529-CD10-4D2B-BA27-826048BF7FB4}" destId="{CA2BAE56-B2AE-4A43-A3BA-8111F7DF2901}" srcOrd="0" destOrd="0" presId="urn:microsoft.com/office/officeart/2005/8/layout/orgChart1"/>
    <dgm:cxn modelId="{C8765DD8-DE7B-4956-9E57-1CE3078F8578}" type="presParOf" srcId="{43F3A529-CD10-4D2B-BA27-826048BF7FB4}" destId="{A6BED983-646E-48DA-8E21-A8BC5D16F605}" srcOrd="1" destOrd="0" presId="urn:microsoft.com/office/officeart/2005/8/layout/orgChart1"/>
    <dgm:cxn modelId="{E4A2855C-5EEE-4972-BF30-E24FE4637967}" type="presParOf" srcId="{4E5E948E-B328-4E77-820F-F952A50A2F26}" destId="{9430562A-E316-4B3D-9434-F34A2BCBFE45}" srcOrd="1" destOrd="0" presId="urn:microsoft.com/office/officeart/2005/8/layout/orgChart1"/>
    <dgm:cxn modelId="{0DD83E12-6020-40B9-8F40-0F46144EA900}" type="presParOf" srcId="{4E5E948E-B328-4E77-820F-F952A50A2F26}" destId="{2EE9E432-AA6A-43CC-95D1-203A4B4BFF20}" srcOrd="2" destOrd="0" presId="urn:microsoft.com/office/officeart/2005/8/layout/orgChart1"/>
    <dgm:cxn modelId="{AE52157D-1FBF-44F9-97BA-B626F0AF53AE}" type="presParOf" srcId="{30A1BAA5-0F63-4EBA-A174-34F96A8E8356}" destId="{73491A16-3D0E-45E5-B617-C937FB0D10B5}" srcOrd="2" destOrd="0" presId="urn:microsoft.com/office/officeart/2005/8/layout/orgChart1"/>
    <dgm:cxn modelId="{92873C0F-D195-4417-A2CB-96A62887B2C4}" type="presParOf" srcId="{D4C753BC-2313-40BF-B876-FCBD2D9C482A}" destId="{C2C7F559-F06F-48F4-BA72-E3DC4CEED6C0}" srcOrd="2" destOrd="0" presId="urn:microsoft.com/office/officeart/2005/8/layout/orgChart1"/>
    <dgm:cxn modelId="{914C770E-3826-42A4-A932-3836D5F8BB9A}" type="presParOf" srcId="{C2C7F559-F06F-48F4-BA72-E3DC4CEED6C0}" destId="{51C36649-8CED-4681-BFA5-264BC21F5259}" srcOrd="0" destOrd="0" presId="urn:microsoft.com/office/officeart/2005/8/layout/orgChart1"/>
    <dgm:cxn modelId="{506D9BAF-4D89-4D81-B63D-06203445DF41}" type="presParOf" srcId="{51C36649-8CED-4681-BFA5-264BC21F5259}" destId="{7939320F-506B-49DC-AC25-0ADDA91EDC10}" srcOrd="0" destOrd="0" presId="urn:microsoft.com/office/officeart/2005/8/layout/orgChart1"/>
    <dgm:cxn modelId="{DAE4A08D-9A67-4E8F-89E0-75F5BA3BC7B1}" type="presParOf" srcId="{51C36649-8CED-4681-BFA5-264BC21F5259}" destId="{F883002C-A6B6-4A94-9627-B35898E322E4}" srcOrd="1" destOrd="0" presId="urn:microsoft.com/office/officeart/2005/8/layout/orgChart1"/>
    <dgm:cxn modelId="{6A71796A-A8B9-4A21-8717-436C2196A9ED}" type="presParOf" srcId="{C2C7F559-F06F-48F4-BA72-E3DC4CEED6C0}" destId="{441DF1EB-7535-45D6-816C-A8F0140F8675}" srcOrd="1" destOrd="0" presId="urn:microsoft.com/office/officeart/2005/8/layout/orgChart1"/>
    <dgm:cxn modelId="{F946B4B9-0B20-41B5-BA39-C7CD7CF3D8DF}" type="presParOf" srcId="{441DF1EB-7535-45D6-816C-A8F0140F8675}" destId="{C3E71038-CA52-4619-B605-31753D6E79A9}" srcOrd="0" destOrd="0" presId="urn:microsoft.com/office/officeart/2005/8/layout/orgChart1"/>
    <dgm:cxn modelId="{FBBB265B-071E-4343-87C8-D4C031EC90E6}" type="presParOf" srcId="{441DF1EB-7535-45D6-816C-A8F0140F8675}" destId="{0331F66C-9DD4-4786-933C-832B8EE898C0}" srcOrd="1" destOrd="0" presId="urn:microsoft.com/office/officeart/2005/8/layout/orgChart1"/>
    <dgm:cxn modelId="{A12C8FD6-814D-441A-9E02-441B480E209B}" type="presParOf" srcId="{0331F66C-9DD4-4786-933C-832B8EE898C0}" destId="{021EA490-88EF-4F42-98AD-4DFE6B1D8FB7}" srcOrd="0" destOrd="0" presId="urn:microsoft.com/office/officeart/2005/8/layout/orgChart1"/>
    <dgm:cxn modelId="{ED1099E6-4A1A-4169-A4B2-FD82FBC3F1B5}" type="presParOf" srcId="{021EA490-88EF-4F42-98AD-4DFE6B1D8FB7}" destId="{B263292C-EF42-4A71-90AD-DC5CBC96074C}" srcOrd="0" destOrd="0" presId="urn:microsoft.com/office/officeart/2005/8/layout/orgChart1"/>
    <dgm:cxn modelId="{D4763DFC-D1B6-4E60-9AB5-742224B929D0}" type="presParOf" srcId="{021EA490-88EF-4F42-98AD-4DFE6B1D8FB7}" destId="{56192179-6E00-42B4-9182-EA1DD5B31BA4}" srcOrd="1" destOrd="0" presId="urn:microsoft.com/office/officeart/2005/8/layout/orgChart1"/>
    <dgm:cxn modelId="{D1905B5A-7426-4FFA-A933-BB5F823BEE82}" type="presParOf" srcId="{0331F66C-9DD4-4786-933C-832B8EE898C0}" destId="{F7FC485B-23C2-4989-9F45-D44C0FB9B085}" srcOrd="1" destOrd="0" presId="urn:microsoft.com/office/officeart/2005/8/layout/orgChart1"/>
    <dgm:cxn modelId="{3B7D7186-3DDF-45A4-85B3-13FDD470398B}" type="presParOf" srcId="{0331F66C-9DD4-4786-933C-832B8EE898C0}" destId="{7AB9076B-B5FA-4E47-8A53-E3C24C737193}" srcOrd="2" destOrd="0" presId="urn:microsoft.com/office/officeart/2005/8/layout/orgChart1"/>
    <dgm:cxn modelId="{95720B8A-908C-4D55-B06B-70D0C60F8EAD}" type="presParOf" srcId="{C2C7F559-F06F-48F4-BA72-E3DC4CEED6C0}" destId="{6DF793D2-49FB-4214-8E2D-72CC431A3B68}" srcOrd="2" destOrd="0" presId="urn:microsoft.com/office/officeart/2005/8/layout/orgChart1"/>
    <dgm:cxn modelId="{50D59373-5160-4657-A868-332772732CED}" type="presParOf" srcId="{D4C753BC-2313-40BF-B876-FCBD2D9C482A}" destId="{C5A0556D-21F6-4B44-A923-C2E8F383E50F}" srcOrd="3" destOrd="0" presId="urn:microsoft.com/office/officeart/2005/8/layout/orgChart1"/>
    <dgm:cxn modelId="{8D1BF1BB-6C51-4ACA-AD03-7F9AC089A9AE}" type="presParOf" srcId="{C5A0556D-21F6-4B44-A923-C2E8F383E50F}" destId="{BF05FC3D-B9CA-4BDE-922C-32281A2AF6A5}" srcOrd="0" destOrd="0" presId="urn:microsoft.com/office/officeart/2005/8/layout/orgChart1"/>
    <dgm:cxn modelId="{41B8FFFE-1356-4BCA-8E15-20443EDF9CD8}" type="presParOf" srcId="{BF05FC3D-B9CA-4BDE-922C-32281A2AF6A5}" destId="{26EF8891-6AF7-41BF-958D-C3D6E3F06FA7}" srcOrd="0" destOrd="0" presId="urn:microsoft.com/office/officeart/2005/8/layout/orgChart1"/>
    <dgm:cxn modelId="{133369F6-A582-4DC3-A91D-25E9640FF950}" type="presParOf" srcId="{BF05FC3D-B9CA-4BDE-922C-32281A2AF6A5}" destId="{8198FAE3-B759-4970-8AF5-982F1BD8EE83}" srcOrd="1" destOrd="0" presId="urn:microsoft.com/office/officeart/2005/8/layout/orgChart1"/>
    <dgm:cxn modelId="{6265692C-E564-42A2-84E7-E424E3F9CF0D}" type="presParOf" srcId="{C5A0556D-21F6-4B44-A923-C2E8F383E50F}" destId="{881CC023-014D-4AA0-8DE1-59A05A5E706C}" srcOrd="1" destOrd="0" presId="urn:microsoft.com/office/officeart/2005/8/layout/orgChart1"/>
    <dgm:cxn modelId="{02B46708-7835-423E-B764-4377B9678A90}" type="presParOf" srcId="{881CC023-014D-4AA0-8DE1-59A05A5E706C}" destId="{089DF2BD-FFD7-433A-A383-5B04BA5C2E56}" srcOrd="0" destOrd="0" presId="urn:microsoft.com/office/officeart/2005/8/layout/orgChart1"/>
    <dgm:cxn modelId="{D812E397-99DC-434A-ABFB-CB85764B03F4}" type="presParOf" srcId="{881CC023-014D-4AA0-8DE1-59A05A5E706C}" destId="{A7CBC172-856C-4712-A587-1CAD89621C5D}" srcOrd="1" destOrd="0" presId="urn:microsoft.com/office/officeart/2005/8/layout/orgChart1"/>
    <dgm:cxn modelId="{BC2258C1-8E96-4D37-B0E1-70D7E7B0B235}" type="presParOf" srcId="{A7CBC172-856C-4712-A587-1CAD89621C5D}" destId="{EDDD6816-362C-468B-A780-2DCB043530AE}" srcOrd="0" destOrd="0" presId="urn:microsoft.com/office/officeart/2005/8/layout/orgChart1"/>
    <dgm:cxn modelId="{6DF806B5-5DB5-4C97-9B0E-C94C7DE78956}" type="presParOf" srcId="{EDDD6816-362C-468B-A780-2DCB043530AE}" destId="{CC87E744-34AD-4C54-BEB2-DB0A5ABB9E89}" srcOrd="0" destOrd="0" presId="urn:microsoft.com/office/officeart/2005/8/layout/orgChart1"/>
    <dgm:cxn modelId="{872005F4-C845-430A-9E17-C1E22A8EB334}" type="presParOf" srcId="{EDDD6816-362C-468B-A780-2DCB043530AE}" destId="{EEFCC20D-7CC8-49C0-ADD2-359EE21DBC0A}" srcOrd="1" destOrd="0" presId="urn:microsoft.com/office/officeart/2005/8/layout/orgChart1"/>
    <dgm:cxn modelId="{9B6AFDB3-973A-41ED-B3D1-53B1DB5F8787}" type="presParOf" srcId="{A7CBC172-856C-4712-A587-1CAD89621C5D}" destId="{A9D070BC-E4B7-4C26-BDE3-301B02B4633F}" srcOrd="1" destOrd="0" presId="urn:microsoft.com/office/officeart/2005/8/layout/orgChart1"/>
    <dgm:cxn modelId="{2712975E-1615-4D9D-9258-CD9E7D16300D}" type="presParOf" srcId="{A7CBC172-856C-4712-A587-1CAD89621C5D}" destId="{40716E21-3D15-43F9-A633-69737DEC8879}" srcOrd="2" destOrd="0" presId="urn:microsoft.com/office/officeart/2005/8/layout/orgChart1"/>
    <dgm:cxn modelId="{40F72CF1-A050-4090-AB87-B4C1B3A41C7D}" type="presParOf" srcId="{881CC023-014D-4AA0-8DE1-59A05A5E706C}" destId="{450011B5-FD05-4E5D-B51A-E9FD23D52680}" srcOrd="2" destOrd="0" presId="urn:microsoft.com/office/officeart/2005/8/layout/orgChart1"/>
    <dgm:cxn modelId="{A3C6625F-C08F-4642-81EF-6A162C53C126}" type="presParOf" srcId="{881CC023-014D-4AA0-8DE1-59A05A5E706C}" destId="{D78DBB1D-85F7-493C-B9EE-C44BB727C7DF}" srcOrd="3" destOrd="0" presId="urn:microsoft.com/office/officeart/2005/8/layout/orgChart1"/>
    <dgm:cxn modelId="{F81B52CA-E68B-4435-B8EF-2E3EF85E62AF}" type="presParOf" srcId="{D78DBB1D-85F7-493C-B9EE-C44BB727C7DF}" destId="{015A1895-A093-4140-83BC-3BBFB4ED38C9}" srcOrd="0" destOrd="0" presId="urn:microsoft.com/office/officeart/2005/8/layout/orgChart1"/>
    <dgm:cxn modelId="{A16A9128-63E1-4685-9145-AED20D72F88D}" type="presParOf" srcId="{015A1895-A093-4140-83BC-3BBFB4ED38C9}" destId="{7B4F69C0-ACC6-4606-B3E9-A9FA9C60FC6A}" srcOrd="0" destOrd="0" presId="urn:microsoft.com/office/officeart/2005/8/layout/orgChart1"/>
    <dgm:cxn modelId="{8EBC8D47-C631-4A01-8533-76181EF4F6C7}" type="presParOf" srcId="{015A1895-A093-4140-83BC-3BBFB4ED38C9}" destId="{59BF4F5E-1BFD-488A-993A-0B0F1C31FE6E}" srcOrd="1" destOrd="0" presId="urn:microsoft.com/office/officeart/2005/8/layout/orgChart1"/>
    <dgm:cxn modelId="{16EEFF26-B65A-4808-BA06-4E95455E447A}" type="presParOf" srcId="{D78DBB1D-85F7-493C-B9EE-C44BB727C7DF}" destId="{7D9A450D-FEA8-4C04-9818-082FD3F91A6C}" srcOrd="1" destOrd="0" presId="urn:microsoft.com/office/officeart/2005/8/layout/orgChart1"/>
    <dgm:cxn modelId="{62BDAB52-A142-40F1-A607-73F310B5B5AF}" type="presParOf" srcId="{D78DBB1D-85F7-493C-B9EE-C44BB727C7DF}" destId="{B69B7E3D-DC74-4560-BEF5-16A9B38B8888}" srcOrd="2" destOrd="0" presId="urn:microsoft.com/office/officeart/2005/8/layout/orgChart1"/>
    <dgm:cxn modelId="{F0F33F09-98B7-435C-B5AE-C74A58F37FF2}" type="presParOf" srcId="{C5A0556D-21F6-4B44-A923-C2E8F383E50F}" destId="{51BCEE79-6F94-47A0-911A-E28C6FD3F1B5}" srcOrd="2" destOrd="0" presId="urn:microsoft.com/office/officeart/2005/8/layout/orgChart1"/>
    <dgm:cxn modelId="{98039EA8-C97A-4A41-98C5-8BCE62468D09}" type="presParOf" srcId="{D4C753BC-2313-40BF-B876-FCBD2D9C482A}" destId="{3C405C60-124B-42C8-A97C-8AED65982B80}" srcOrd="4" destOrd="0" presId="urn:microsoft.com/office/officeart/2005/8/layout/orgChart1"/>
    <dgm:cxn modelId="{75EFC1D6-BFB4-4A4D-BA3B-8285968C8AD4}" type="presParOf" srcId="{3C405C60-124B-42C8-A97C-8AED65982B80}" destId="{E1763051-ED34-468C-9D96-5D220DBD35B0}" srcOrd="0" destOrd="0" presId="urn:microsoft.com/office/officeart/2005/8/layout/orgChart1"/>
    <dgm:cxn modelId="{D9D5FF0A-B2E1-4522-A9F8-AF3172C68578}" type="presParOf" srcId="{E1763051-ED34-468C-9D96-5D220DBD35B0}" destId="{F3CAD216-F495-45B3-9F45-6D03560C5330}" srcOrd="0" destOrd="0" presId="urn:microsoft.com/office/officeart/2005/8/layout/orgChart1"/>
    <dgm:cxn modelId="{4DBD8614-DB49-4EA9-9F36-DD51762E2D75}" type="presParOf" srcId="{E1763051-ED34-468C-9D96-5D220DBD35B0}" destId="{997B8594-FBD7-4F4F-B530-F913AA491081}" srcOrd="1" destOrd="0" presId="urn:microsoft.com/office/officeart/2005/8/layout/orgChart1"/>
    <dgm:cxn modelId="{DEE9A08D-D7DC-441A-88FE-59BE443CC9CC}" type="presParOf" srcId="{3C405C60-124B-42C8-A97C-8AED65982B80}" destId="{7E971506-6670-44B9-8AAD-9602ADD302D9}" srcOrd="1" destOrd="0" presId="urn:microsoft.com/office/officeart/2005/8/layout/orgChart1"/>
    <dgm:cxn modelId="{C18E8D4A-E9CD-42D4-B9DC-E956CB821468}" type="presParOf" srcId="{7E971506-6670-44B9-8AAD-9602ADD302D9}" destId="{699AE86C-4D38-402D-A100-0E04111D7129}" srcOrd="0" destOrd="0" presId="urn:microsoft.com/office/officeart/2005/8/layout/orgChart1"/>
    <dgm:cxn modelId="{0365777A-B404-4C24-916A-42E0B668D8D6}" type="presParOf" srcId="{7E971506-6670-44B9-8AAD-9602ADD302D9}" destId="{AAB659AF-3A31-4688-B3BC-875C1457A72A}" srcOrd="1" destOrd="0" presId="urn:microsoft.com/office/officeart/2005/8/layout/orgChart1"/>
    <dgm:cxn modelId="{C8D141C0-AF46-4218-A013-D0361F32FC09}" type="presParOf" srcId="{AAB659AF-3A31-4688-B3BC-875C1457A72A}" destId="{22035B78-2F35-4AA3-8BF4-1A8196B14B6D}" srcOrd="0" destOrd="0" presId="urn:microsoft.com/office/officeart/2005/8/layout/orgChart1"/>
    <dgm:cxn modelId="{5544D295-0105-4B47-801A-2AB4FF1E61B6}" type="presParOf" srcId="{22035B78-2F35-4AA3-8BF4-1A8196B14B6D}" destId="{D03E5EBF-EDCD-4042-9BC0-F9E90D4FDA1E}" srcOrd="0" destOrd="0" presId="urn:microsoft.com/office/officeart/2005/8/layout/orgChart1"/>
    <dgm:cxn modelId="{218D7B4B-AAF3-4688-B7AB-68CFEA2E4526}" type="presParOf" srcId="{22035B78-2F35-4AA3-8BF4-1A8196B14B6D}" destId="{5824A254-CFE9-4316-ADC4-A3E200D5B93E}" srcOrd="1" destOrd="0" presId="urn:microsoft.com/office/officeart/2005/8/layout/orgChart1"/>
    <dgm:cxn modelId="{51A52C29-DEBD-4C82-AE0D-BDAA99BA5A8A}" type="presParOf" srcId="{AAB659AF-3A31-4688-B3BC-875C1457A72A}" destId="{A2AB6142-E1A6-4A0E-BF12-98F22C2CAB6A}" srcOrd="1" destOrd="0" presId="urn:microsoft.com/office/officeart/2005/8/layout/orgChart1"/>
    <dgm:cxn modelId="{80653452-758E-40CD-8DD1-9DDDF024E4DC}" type="presParOf" srcId="{AAB659AF-3A31-4688-B3BC-875C1457A72A}" destId="{ECFE682D-332B-42B3-AB60-8EA775A6B357}" srcOrd="2" destOrd="0" presId="urn:microsoft.com/office/officeart/2005/8/layout/orgChart1"/>
    <dgm:cxn modelId="{A913B32D-110E-40A2-8E45-501DD12A236F}" type="presParOf" srcId="{3C405C60-124B-42C8-A97C-8AED65982B80}" destId="{583FD1E5-758B-4C22-9A43-2CABAB587813}"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B95DBD9-14DE-4EE9-9326-04A2FCD1B921}">
      <dsp:nvSpPr>
        <dsp:cNvPr id="0" name=""/>
        <dsp:cNvSpPr/>
      </dsp:nvSpPr>
      <dsp:spPr>
        <a:xfrm>
          <a:off x="6140937" y="2048355"/>
          <a:ext cx="1134024" cy="269846"/>
        </a:xfrm>
        <a:custGeom>
          <a:avLst/>
          <a:gdLst/>
          <a:ahLst/>
          <a:cxnLst/>
          <a:rect l="0" t="0" r="0" b="0"/>
          <a:pathLst>
            <a:path>
              <a:moveTo>
                <a:pt x="0" y="0"/>
              </a:moveTo>
              <a:lnTo>
                <a:pt x="0" y="183892"/>
              </a:lnTo>
              <a:lnTo>
                <a:pt x="1134024" y="183892"/>
              </a:lnTo>
              <a:lnTo>
                <a:pt x="1134024"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10E8FA1-30A9-4353-8BCE-A30A7F80F194}">
      <dsp:nvSpPr>
        <dsp:cNvPr id="0" name=""/>
        <dsp:cNvSpPr/>
      </dsp:nvSpPr>
      <dsp:spPr>
        <a:xfrm>
          <a:off x="6095217" y="2048355"/>
          <a:ext cx="91440" cy="269846"/>
        </a:xfrm>
        <a:custGeom>
          <a:avLst/>
          <a:gdLst/>
          <a:ahLst/>
          <a:cxnLst/>
          <a:rect l="0" t="0" r="0" b="0"/>
          <a:pathLst>
            <a:path>
              <a:moveTo>
                <a:pt x="45720" y="0"/>
              </a:moveTo>
              <a:lnTo>
                <a:pt x="45720"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A8CFD4-FA48-4EC6-822F-923571E5CD1C}">
      <dsp:nvSpPr>
        <dsp:cNvPr id="0" name=""/>
        <dsp:cNvSpPr/>
      </dsp:nvSpPr>
      <dsp:spPr>
        <a:xfrm>
          <a:off x="5006913" y="2048355"/>
          <a:ext cx="1134024" cy="269846"/>
        </a:xfrm>
        <a:custGeom>
          <a:avLst/>
          <a:gdLst/>
          <a:ahLst/>
          <a:cxnLst/>
          <a:rect l="0" t="0" r="0" b="0"/>
          <a:pathLst>
            <a:path>
              <a:moveTo>
                <a:pt x="1134024" y="0"/>
              </a:moveTo>
              <a:lnTo>
                <a:pt x="1134024" y="183892"/>
              </a:lnTo>
              <a:lnTo>
                <a:pt x="0" y="183892"/>
              </a:lnTo>
              <a:lnTo>
                <a:pt x="0"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54D428D-0372-4A7A-8BCA-04D2951000A0}">
      <dsp:nvSpPr>
        <dsp:cNvPr id="0" name=""/>
        <dsp:cNvSpPr/>
      </dsp:nvSpPr>
      <dsp:spPr>
        <a:xfrm>
          <a:off x="3305877" y="2048355"/>
          <a:ext cx="567012" cy="269846"/>
        </a:xfrm>
        <a:custGeom>
          <a:avLst/>
          <a:gdLst/>
          <a:ahLst/>
          <a:cxnLst/>
          <a:rect l="0" t="0" r="0" b="0"/>
          <a:pathLst>
            <a:path>
              <a:moveTo>
                <a:pt x="0" y="0"/>
              </a:moveTo>
              <a:lnTo>
                <a:pt x="0" y="183892"/>
              </a:lnTo>
              <a:lnTo>
                <a:pt x="567012" y="183892"/>
              </a:lnTo>
              <a:lnTo>
                <a:pt x="567012"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33824F0-B4D3-4003-976A-CCBFF1B7D449}">
      <dsp:nvSpPr>
        <dsp:cNvPr id="0" name=""/>
        <dsp:cNvSpPr/>
      </dsp:nvSpPr>
      <dsp:spPr>
        <a:xfrm>
          <a:off x="2738865" y="2048355"/>
          <a:ext cx="567012" cy="269846"/>
        </a:xfrm>
        <a:custGeom>
          <a:avLst/>
          <a:gdLst/>
          <a:ahLst/>
          <a:cxnLst/>
          <a:rect l="0" t="0" r="0" b="0"/>
          <a:pathLst>
            <a:path>
              <a:moveTo>
                <a:pt x="567012" y="0"/>
              </a:moveTo>
              <a:lnTo>
                <a:pt x="567012" y="183892"/>
              </a:lnTo>
              <a:lnTo>
                <a:pt x="0" y="183892"/>
              </a:lnTo>
              <a:lnTo>
                <a:pt x="0"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A1CF58E-3BB1-493A-A779-B8B068354C32}">
      <dsp:nvSpPr>
        <dsp:cNvPr id="0" name=""/>
        <dsp:cNvSpPr/>
      </dsp:nvSpPr>
      <dsp:spPr>
        <a:xfrm>
          <a:off x="1037829" y="2048355"/>
          <a:ext cx="567012" cy="269846"/>
        </a:xfrm>
        <a:custGeom>
          <a:avLst/>
          <a:gdLst/>
          <a:ahLst/>
          <a:cxnLst/>
          <a:rect l="0" t="0" r="0" b="0"/>
          <a:pathLst>
            <a:path>
              <a:moveTo>
                <a:pt x="0" y="0"/>
              </a:moveTo>
              <a:lnTo>
                <a:pt x="0" y="183892"/>
              </a:lnTo>
              <a:lnTo>
                <a:pt x="567012" y="183892"/>
              </a:lnTo>
              <a:lnTo>
                <a:pt x="567012"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678D9D-B783-42B2-A1B7-6B96D681DAC8}">
      <dsp:nvSpPr>
        <dsp:cNvPr id="0" name=""/>
        <dsp:cNvSpPr/>
      </dsp:nvSpPr>
      <dsp:spPr>
        <a:xfrm>
          <a:off x="470817" y="2048355"/>
          <a:ext cx="567012" cy="269846"/>
        </a:xfrm>
        <a:custGeom>
          <a:avLst/>
          <a:gdLst/>
          <a:ahLst/>
          <a:cxnLst/>
          <a:rect l="0" t="0" r="0" b="0"/>
          <a:pathLst>
            <a:path>
              <a:moveTo>
                <a:pt x="567012" y="0"/>
              </a:moveTo>
              <a:lnTo>
                <a:pt x="567012" y="183892"/>
              </a:lnTo>
              <a:lnTo>
                <a:pt x="0" y="183892"/>
              </a:lnTo>
              <a:lnTo>
                <a:pt x="0" y="269846"/>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6D9DAA-3F4E-4981-9795-11CC848D51E8}">
      <dsp:nvSpPr>
        <dsp:cNvPr id="0" name=""/>
        <dsp:cNvSpPr/>
      </dsp:nvSpPr>
      <dsp:spPr>
        <a:xfrm>
          <a:off x="573910" y="1459178"/>
          <a:ext cx="927837" cy="589177"/>
        </a:xfrm>
        <a:prstGeom prst="roundRect">
          <a:avLst>
            <a:gd name="adj" fmla="val 10000"/>
          </a:avLst>
        </a:prstGeom>
        <a:solidFill>
          <a:schemeClr val="accent2">
            <a:alpha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E936CED-C161-4138-88EF-5671B7FB829B}">
      <dsp:nvSpPr>
        <dsp:cNvPr id="0" name=""/>
        <dsp:cNvSpPr/>
      </dsp:nvSpPr>
      <dsp:spPr>
        <a:xfrm>
          <a:off x="677003" y="1557117"/>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sz="1000" kern="1200"/>
            <a:t>Resultado (incluye el género)</a:t>
          </a:r>
          <a:endParaRPr lang="es-ES" sz="1000" kern="1200" dirty="0"/>
        </a:p>
      </dsp:txBody>
      <dsp:txXfrm>
        <a:off x="694259" y="1574373"/>
        <a:ext cx="893325" cy="554665"/>
      </dsp:txXfrm>
    </dsp:sp>
    <dsp:sp modelId="{EE47274D-77E6-4CA0-A210-9DEF8AEBC5D0}">
      <dsp:nvSpPr>
        <dsp:cNvPr id="0" name=""/>
        <dsp:cNvSpPr/>
      </dsp:nvSpPr>
      <dsp:spPr>
        <a:xfrm>
          <a:off x="6898"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A8604C82-CC9F-4FF8-BC5F-9257951379CE}">
      <dsp:nvSpPr>
        <dsp:cNvPr id="0" name=""/>
        <dsp:cNvSpPr/>
      </dsp:nvSpPr>
      <dsp:spPr>
        <a:xfrm>
          <a:off x="109991"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sz="1000" kern="1200"/>
            <a:t>Producto (específico de género)</a:t>
          </a:r>
          <a:endParaRPr lang="es-ES" sz="1000" kern="1200" dirty="0"/>
        </a:p>
      </dsp:txBody>
      <dsp:txXfrm>
        <a:off x="127247" y="2433396"/>
        <a:ext cx="893325" cy="554665"/>
      </dsp:txXfrm>
    </dsp:sp>
    <dsp:sp modelId="{B89D129A-6150-466F-BCBF-75228908123A}">
      <dsp:nvSpPr>
        <dsp:cNvPr id="0" name=""/>
        <dsp:cNvSpPr/>
      </dsp:nvSpPr>
      <dsp:spPr>
        <a:xfrm>
          <a:off x="1140922"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76069EC6-5D0A-49C0-A6AA-D0B40C964B3B}">
      <dsp:nvSpPr>
        <dsp:cNvPr id="0" name=""/>
        <dsp:cNvSpPr/>
      </dsp:nvSpPr>
      <dsp:spPr>
        <a:xfrm>
          <a:off x="1244015"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sz="1000" kern="1200"/>
            <a:t>Producto (específico de género)</a:t>
          </a:r>
          <a:endParaRPr lang="es-ES" sz="1000" kern="1200" dirty="0"/>
        </a:p>
      </dsp:txBody>
      <dsp:txXfrm>
        <a:off x="1261271" y="2433396"/>
        <a:ext cx="893325" cy="554665"/>
      </dsp:txXfrm>
    </dsp:sp>
    <dsp:sp modelId="{52D5BD32-DCD3-4985-8F44-6FB0076E215A}">
      <dsp:nvSpPr>
        <dsp:cNvPr id="0" name=""/>
        <dsp:cNvSpPr/>
      </dsp:nvSpPr>
      <dsp:spPr>
        <a:xfrm>
          <a:off x="2841958" y="1459178"/>
          <a:ext cx="927837" cy="589177"/>
        </a:xfrm>
        <a:prstGeom prst="roundRect">
          <a:avLst>
            <a:gd name="adj" fmla="val 10000"/>
          </a:avLst>
        </a:prstGeom>
        <a:solidFill>
          <a:schemeClr val="accent2">
            <a:alpha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5A4DCDD-73D5-4C91-962C-FE5AF1E5A90A}">
      <dsp:nvSpPr>
        <dsp:cNvPr id="0" name=""/>
        <dsp:cNvSpPr/>
      </dsp:nvSpPr>
      <dsp:spPr>
        <a:xfrm>
          <a:off x="2945051" y="1557117"/>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sz="1000" kern="1200"/>
            <a:t>Resultado (no específico de género)</a:t>
          </a:r>
          <a:endParaRPr lang="es-ES" sz="1000" kern="1200" dirty="0"/>
        </a:p>
      </dsp:txBody>
      <dsp:txXfrm>
        <a:off x="2962307" y="1574373"/>
        <a:ext cx="893325" cy="554665"/>
      </dsp:txXfrm>
    </dsp:sp>
    <dsp:sp modelId="{A43A5963-17B4-4DF1-A9DE-3100ABDC6E4C}">
      <dsp:nvSpPr>
        <dsp:cNvPr id="0" name=""/>
        <dsp:cNvSpPr/>
      </dsp:nvSpPr>
      <dsp:spPr>
        <a:xfrm>
          <a:off x="2274946"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BB93027-D04A-431E-8E77-0DE0A69A2838}">
      <dsp:nvSpPr>
        <dsp:cNvPr id="0" name=""/>
        <dsp:cNvSpPr/>
      </dsp:nvSpPr>
      <dsp:spPr>
        <a:xfrm>
          <a:off x="2378039"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sz="1000" kern="1200"/>
            <a:t>Producto (específico de género)</a:t>
          </a:r>
          <a:endParaRPr lang="es-ES" sz="1000" kern="1200" dirty="0"/>
        </a:p>
      </dsp:txBody>
      <dsp:txXfrm>
        <a:off x="2395295" y="2433396"/>
        <a:ext cx="893325" cy="554665"/>
      </dsp:txXfrm>
    </dsp:sp>
    <dsp:sp modelId="{72CDEF3A-90EC-40AB-819A-0C3ED400B79D}">
      <dsp:nvSpPr>
        <dsp:cNvPr id="0" name=""/>
        <dsp:cNvSpPr/>
      </dsp:nvSpPr>
      <dsp:spPr>
        <a:xfrm>
          <a:off x="3408970"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ECBF952-F037-47D4-A6A2-BAC763E4D659}">
      <dsp:nvSpPr>
        <dsp:cNvPr id="0" name=""/>
        <dsp:cNvSpPr/>
      </dsp:nvSpPr>
      <dsp:spPr>
        <a:xfrm>
          <a:off x="3512063"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sz="1000" kern="1200"/>
            <a:t>Producto (incluye el género)</a:t>
          </a:r>
          <a:endParaRPr lang="es-ES" sz="1000" kern="1200" dirty="0"/>
        </a:p>
      </dsp:txBody>
      <dsp:txXfrm>
        <a:off x="3529319" y="2433396"/>
        <a:ext cx="893325" cy="554665"/>
      </dsp:txXfrm>
    </dsp:sp>
    <dsp:sp modelId="{568F7B2B-3222-43DE-8779-71696E3514BE}">
      <dsp:nvSpPr>
        <dsp:cNvPr id="0" name=""/>
        <dsp:cNvSpPr/>
      </dsp:nvSpPr>
      <dsp:spPr>
        <a:xfrm>
          <a:off x="5677018" y="1459178"/>
          <a:ext cx="927837" cy="589177"/>
        </a:xfrm>
        <a:prstGeom prst="roundRect">
          <a:avLst>
            <a:gd name="adj" fmla="val 10000"/>
          </a:avLst>
        </a:prstGeom>
        <a:solidFill>
          <a:schemeClr val="accent2">
            <a:alpha val="8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F3F0254E-B696-4FA3-B829-AC82F797A6E8}">
      <dsp:nvSpPr>
        <dsp:cNvPr id="0" name=""/>
        <dsp:cNvSpPr/>
      </dsp:nvSpPr>
      <dsp:spPr>
        <a:xfrm>
          <a:off x="5780111" y="1557117"/>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sz="1000" kern="1200"/>
            <a:t>Resultado (no específico de género)</a:t>
          </a:r>
          <a:endParaRPr lang="es-ES" sz="1000" kern="1200" dirty="0"/>
        </a:p>
      </dsp:txBody>
      <dsp:txXfrm>
        <a:off x="5797367" y="1574373"/>
        <a:ext cx="893325" cy="554665"/>
      </dsp:txXfrm>
    </dsp:sp>
    <dsp:sp modelId="{9E9F42AF-9AEB-45AF-B355-476CB391FEDE}">
      <dsp:nvSpPr>
        <dsp:cNvPr id="0" name=""/>
        <dsp:cNvSpPr/>
      </dsp:nvSpPr>
      <dsp:spPr>
        <a:xfrm>
          <a:off x="4542994"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9273652F-7D50-4AA4-81E0-BD881F812C1C}">
      <dsp:nvSpPr>
        <dsp:cNvPr id="0" name=""/>
        <dsp:cNvSpPr/>
      </dsp:nvSpPr>
      <dsp:spPr>
        <a:xfrm>
          <a:off x="4646087"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sz="1000" kern="1200"/>
            <a:t>Producto (incluye el género)</a:t>
          </a:r>
          <a:endParaRPr lang="es-ES" sz="1000" kern="1200" dirty="0"/>
        </a:p>
      </dsp:txBody>
      <dsp:txXfrm>
        <a:off x="4663343" y="2433396"/>
        <a:ext cx="893325" cy="554665"/>
      </dsp:txXfrm>
    </dsp:sp>
    <dsp:sp modelId="{05806512-A63F-4B90-B0FE-310187319291}">
      <dsp:nvSpPr>
        <dsp:cNvPr id="0" name=""/>
        <dsp:cNvSpPr/>
      </dsp:nvSpPr>
      <dsp:spPr>
        <a:xfrm>
          <a:off x="5677018"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0AF14271-4C49-4ABB-8BEA-FA0FF30C3926}">
      <dsp:nvSpPr>
        <dsp:cNvPr id="0" name=""/>
        <dsp:cNvSpPr/>
      </dsp:nvSpPr>
      <dsp:spPr>
        <a:xfrm>
          <a:off x="5780111"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sz="1000" kern="1200"/>
            <a:t>Producto (incluye el género)</a:t>
          </a:r>
          <a:endParaRPr lang="es-ES" sz="1000" kern="1200" dirty="0"/>
        </a:p>
      </dsp:txBody>
      <dsp:txXfrm>
        <a:off x="5797367" y="2433396"/>
        <a:ext cx="893325" cy="554665"/>
      </dsp:txXfrm>
    </dsp:sp>
    <dsp:sp modelId="{1FC343F0-35EF-4256-81D2-92EE8AB4B800}">
      <dsp:nvSpPr>
        <dsp:cNvPr id="0" name=""/>
        <dsp:cNvSpPr/>
      </dsp:nvSpPr>
      <dsp:spPr>
        <a:xfrm>
          <a:off x="6811042" y="2318201"/>
          <a:ext cx="927837" cy="589177"/>
        </a:xfrm>
        <a:prstGeom prst="roundRect">
          <a:avLst>
            <a:gd name="adj" fmla="val 10000"/>
          </a:avLst>
        </a:prstGeom>
        <a:solidFill>
          <a:schemeClr val="accent2">
            <a:alpha val="70000"/>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AA3BFD76-D0F3-42C7-9EE8-B070E89B9C77}">
      <dsp:nvSpPr>
        <dsp:cNvPr id="0" name=""/>
        <dsp:cNvSpPr/>
      </dsp:nvSpPr>
      <dsp:spPr>
        <a:xfrm>
          <a:off x="6914135" y="2416140"/>
          <a:ext cx="927837" cy="589177"/>
        </a:xfrm>
        <a:prstGeom prst="roundRect">
          <a:avLst>
            <a:gd name="adj" fmla="val 10000"/>
          </a:avLst>
        </a:prstGeom>
        <a:solidFill>
          <a:schemeClr val="lt1">
            <a:alpha val="90000"/>
            <a:hueOff val="0"/>
            <a:satOff val="0"/>
            <a:lumOff val="0"/>
            <a:alphaOff val="0"/>
          </a:schemeClr>
        </a:solidFill>
        <a:ln w="25400" cap="flat" cmpd="sng" algn="ctr">
          <a:solidFill>
            <a:schemeClr val="accent2">
              <a:tint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sz="1000" kern="1200"/>
            <a:t>Producto (no incluye el género)</a:t>
          </a:r>
          <a:endParaRPr lang="es-ES" sz="1000" kern="1200" dirty="0"/>
        </a:p>
      </dsp:txBody>
      <dsp:txXfrm>
        <a:off x="6931391" y="2433396"/>
        <a:ext cx="893325" cy="5546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2DADF8-4FA5-4D51-8990-F759C8DACD37}">
      <dsp:nvSpPr>
        <dsp:cNvPr id="0" name=""/>
        <dsp:cNvSpPr/>
      </dsp:nvSpPr>
      <dsp:spPr>
        <a:xfrm rot="16200000">
          <a:off x="792088" y="-792088"/>
          <a:ext cx="2088232" cy="3672408"/>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Las mujeres están insuficientemente representadas en todos los niveles de </a:t>
          </a:r>
          <a:r>
            <a:rPr lang="en-US" sz="1400" u="sng" kern="1200" dirty="0" smtClean="0"/>
            <a:t>adopción de decisiones</a:t>
          </a:r>
          <a:r>
            <a:rPr lang="en-US" sz="1400" kern="1200" dirty="0" smtClean="0"/>
            <a:t>, incluidos los foros formales e informales, los sectores público y privado así como en el ámbito local</a:t>
          </a:r>
          <a:endParaRPr lang="es-ES" sz="1400" kern="1200" dirty="0"/>
        </a:p>
      </dsp:txBody>
      <dsp:txXfrm rot="5400000">
        <a:off x="0" y="0"/>
        <a:ext cx="3672408" cy="1566174"/>
      </dsp:txXfrm>
    </dsp:sp>
    <dsp:sp modelId="{DCA7D489-8A0E-4D66-9B6E-9485C283FD6D}">
      <dsp:nvSpPr>
        <dsp:cNvPr id="0" name=""/>
        <dsp:cNvSpPr/>
      </dsp:nvSpPr>
      <dsp:spPr>
        <a:xfrm>
          <a:off x="3672408" y="0"/>
          <a:ext cx="3672408" cy="2088232"/>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Debido a las desigualdades entre los géneros, las mujeres están excesivamente representadas en los </a:t>
          </a:r>
          <a:r>
            <a:rPr lang="en-US" sz="1400" u="sng" kern="1200" dirty="0" smtClean="0"/>
            <a:t>segmentos más vulnerables de la economía no estructurada</a:t>
          </a:r>
          <a:r>
            <a:rPr lang="en-US" sz="1400" kern="1200" dirty="0" smtClean="0"/>
            <a:t>, por lo que se ven expuestas a riesgos y vulnerabilidades mayores</a:t>
          </a:r>
          <a:endParaRPr lang="es-ES" sz="1400" kern="1200" dirty="0"/>
        </a:p>
      </dsp:txBody>
      <dsp:txXfrm>
        <a:off x="3672408" y="0"/>
        <a:ext cx="3672408" cy="1566174"/>
      </dsp:txXfrm>
    </dsp:sp>
    <dsp:sp modelId="{112EF832-DA54-48B6-B0D2-71EB20B24395}">
      <dsp:nvSpPr>
        <dsp:cNvPr id="0" name=""/>
        <dsp:cNvSpPr/>
      </dsp:nvSpPr>
      <dsp:spPr>
        <a:xfrm rot="10800000">
          <a:off x="0" y="2088232"/>
          <a:ext cx="3672408" cy="2088232"/>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u="sng" kern="1200" dirty="0" smtClean="0"/>
            <a:t>La violencia de género</a:t>
          </a:r>
          <a:r>
            <a:rPr lang="en-US" sz="1400" kern="1200" dirty="0" smtClean="0"/>
            <a:t> es un problema muy extendido en Viet Nam. Sin embargo, no existe un enfoque plurisectorial estructurado que incluya la prevención, la protección y la asistencia a las víctimas</a:t>
          </a:r>
          <a:endParaRPr lang="es-ES" sz="1400" kern="1200" dirty="0"/>
        </a:p>
      </dsp:txBody>
      <dsp:txXfrm rot="10800000">
        <a:off x="0" y="2610290"/>
        <a:ext cx="3672408" cy="1566174"/>
      </dsp:txXfrm>
    </dsp:sp>
    <dsp:sp modelId="{A94D430D-6C1F-4243-BAE1-98DB157DEBF2}">
      <dsp:nvSpPr>
        <dsp:cNvPr id="0" name=""/>
        <dsp:cNvSpPr/>
      </dsp:nvSpPr>
      <dsp:spPr>
        <a:xfrm rot="5400000">
          <a:off x="4464496" y="1296144"/>
          <a:ext cx="2088232" cy="3672408"/>
        </a:xfrm>
        <a:prstGeom prst="round1Rect">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US" sz="1400" kern="1200" dirty="0" smtClean="0"/>
            <a:t>La persistente </a:t>
          </a:r>
          <a:r>
            <a:rPr lang="en-US" sz="1400" u="sng" kern="1200" dirty="0" smtClean="0"/>
            <a:t>discriminación de las niñas</a:t>
          </a:r>
          <a:r>
            <a:rPr lang="en-US" sz="1400" kern="1200" dirty="0" smtClean="0"/>
            <a:t>, evidenciada por el aumento de la diferencia en términos de proporción de nacimientos por sexo, y trato preferente a los niños en la familia</a:t>
          </a:r>
          <a:endParaRPr lang="es-ES" sz="1400" kern="1200" dirty="0"/>
        </a:p>
      </dsp:txBody>
      <dsp:txXfrm rot="-5400000">
        <a:off x="3672408" y="2610290"/>
        <a:ext cx="3672408" cy="1566174"/>
      </dsp:txXfrm>
    </dsp:sp>
    <dsp:sp modelId="{3DAA747D-BB70-4842-AB05-2DF298158040}">
      <dsp:nvSpPr>
        <dsp:cNvPr id="0" name=""/>
        <dsp:cNvSpPr/>
      </dsp:nvSpPr>
      <dsp:spPr>
        <a:xfrm>
          <a:off x="2164789" y="1434150"/>
          <a:ext cx="3015237" cy="1308162"/>
        </a:xfrm>
        <a:prstGeom prst="roundRect">
          <a:avLst/>
        </a:prstGeom>
        <a:solidFill>
          <a:schemeClr val="accent2">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u="sng" kern="1200" dirty="0" smtClean="0"/>
            <a:t>La persistente desigualdad, falta de equidad y discriminación de género</a:t>
          </a:r>
          <a:r>
            <a:rPr lang="en-US" sz="1400" kern="1200" dirty="0" smtClean="0"/>
            <a:t> agrava otras formas de desventaja y disparidad, y actúa como freno para el desarrollo</a:t>
          </a:r>
          <a:endParaRPr lang="es-ES" sz="1400" kern="1200" dirty="0"/>
        </a:p>
      </dsp:txBody>
      <dsp:txXfrm>
        <a:off x="2228648" y="1498009"/>
        <a:ext cx="2887519" cy="11804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06CCDD-0C72-44E3-AFAF-22B6D79F17E3}">
      <dsp:nvSpPr>
        <dsp:cNvPr id="0" name=""/>
        <dsp:cNvSpPr/>
      </dsp:nvSpPr>
      <dsp:spPr>
        <a:xfrm>
          <a:off x="0" y="235551"/>
          <a:ext cx="8640960" cy="9702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291592" rIns="670635" bIns="71120" numCol="1" spcCol="1270" anchor="t" anchorCtr="0">
          <a:noAutofit/>
        </a:bodyPr>
        <a:lstStyle/>
        <a:p>
          <a:pPr marL="57150" lvl="1" indent="-57150" algn="l" defTabSz="444500">
            <a:lnSpc>
              <a:spcPct val="90000"/>
            </a:lnSpc>
            <a:spcBef>
              <a:spcPct val="0"/>
            </a:spcBef>
            <a:spcAft>
              <a:spcPct val="15000"/>
            </a:spcAft>
            <a:buChar char="••"/>
          </a:pPr>
          <a:r>
            <a:rPr lang="en-US" sz="1000" b="0" kern="1200" dirty="0" smtClean="0"/>
            <a:t>Los menores niveles de participación limitan la capacidad de las mujeres para hacer oír su voz en las decisiones que les afectan</a:t>
          </a:r>
          <a:endParaRPr lang="es-ES" sz="1000" kern="1200" dirty="0"/>
        </a:p>
        <a:p>
          <a:pPr marL="57150" lvl="1" indent="-57150" algn="l" defTabSz="444500">
            <a:lnSpc>
              <a:spcPct val="90000"/>
            </a:lnSpc>
            <a:spcBef>
              <a:spcPct val="0"/>
            </a:spcBef>
            <a:spcAft>
              <a:spcPct val="15000"/>
            </a:spcAft>
            <a:buChar char="••"/>
          </a:pPr>
          <a:r>
            <a:rPr lang="en-US" sz="1000" b="0" kern="1200" baseline="0" dirty="0" smtClean="0"/>
            <a:t>La función doméstica y la falta de apoyo familiar y social lastran a las mujeres</a:t>
          </a:r>
        </a:p>
        <a:p>
          <a:pPr marL="57150" lvl="1" indent="-57150" algn="l" defTabSz="444500" rtl="0">
            <a:lnSpc>
              <a:spcPct val="90000"/>
            </a:lnSpc>
            <a:spcBef>
              <a:spcPct val="0"/>
            </a:spcBef>
            <a:spcAft>
              <a:spcPct val="15000"/>
            </a:spcAft>
            <a:buChar char="••"/>
          </a:pPr>
          <a:r>
            <a:rPr lang="en-US" sz="1000" b="0" kern="1200" baseline="0" dirty="0" smtClean="0"/>
            <a:t>No se están aplicando los objetivos y políticas actuales del Gobierno</a:t>
          </a:r>
        </a:p>
        <a:p>
          <a:pPr marL="57150" lvl="1" indent="-57150" algn="l" defTabSz="444500" rtl="0">
            <a:lnSpc>
              <a:spcPct val="90000"/>
            </a:lnSpc>
            <a:spcBef>
              <a:spcPct val="0"/>
            </a:spcBef>
            <a:spcAft>
              <a:spcPct val="15000"/>
            </a:spcAft>
            <a:buChar char="••"/>
          </a:pPr>
          <a:r>
            <a:rPr lang="en-US" sz="1000" b="0" kern="1200" baseline="0" dirty="0" smtClean="0"/>
            <a:t>Entre las barreras estructurales figura la jubilación a edad temprana</a:t>
          </a:r>
        </a:p>
      </dsp:txBody>
      <dsp:txXfrm>
        <a:off x="0" y="235551"/>
        <a:ext cx="8640960" cy="970200"/>
      </dsp:txXfrm>
    </dsp:sp>
    <dsp:sp modelId="{3A5869B6-2660-477B-9977-9586CDA2CFB5}">
      <dsp:nvSpPr>
        <dsp:cNvPr id="0" name=""/>
        <dsp:cNvSpPr/>
      </dsp:nvSpPr>
      <dsp:spPr>
        <a:xfrm>
          <a:off x="432048" y="28911"/>
          <a:ext cx="6048672" cy="4132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488950">
            <a:lnSpc>
              <a:spcPct val="90000"/>
            </a:lnSpc>
            <a:spcBef>
              <a:spcPct val="0"/>
            </a:spcBef>
            <a:spcAft>
              <a:spcPct val="35000"/>
            </a:spcAft>
          </a:pPr>
          <a:r>
            <a:rPr lang="en-US" sz="1100" kern="1200" dirty="0" smtClean="0"/>
            <a:t>Mujeres en los procesos de adopción de decisiones</a:t>
          </a:r>
          <a:endParaRPr lang="es-ES" sz="1100" kern="1200" dirty="0"/>
        </a:p>
      </dsp:txBody>
      <dsp:txXfrm>
        <a:off x="452223" y="49086"/>
        <a:ext cx="6008322" cy="372930"/>
      </dsp:txXfrm>
    </dsp:sp>
    <dsp:sp modelId="{5F80A873-552B-4704-B5D1-A885F2893D43}">
      <dsp:nvSpPr>
        <dsp:cNvPr id="0" name=""/>
        <dsp:cNvSpPr/>
      </dsp:nvSpPr>
      <dsp:spPr>
        <a:xfrm>
          <a:off x="0" y="1487991"/>
          <a:ext cx="8640960" cy="9702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291592" rIns="670635" bIns="71120" numCol="1" spcCol="1270" anchor="t" anchorCtr="0">
          <a:noAutofit/>
        </a:bodyPr>
        <a:lstStyle/>
        <a:p>
          <a:pPr marL="57150" lvl="1" indent="-57150" algn="l" defTabSz="444500">
            <a:lnSpc>
              <a:spcPct val="90000"/>
            </a:lnSpc>
            <a:spcBef>
              <a:spcPct val="0"/>
            </a:spcBef>
            <a:spcAft>
              <a:spcPct val="15000"/>
            </a:spcAft>
            <a:buChar char="••"/>
          </a:pPr>
          <a:r>
            <a:rPr lang="en-US" sz="1000" b="0" kern="1200" dirty="0" smtClean="0"/>
            <a:t>Las mujeres se concentran en los peores puestos de trabajo, con los niveles salariales y de seguridad laboral más bajos</a:t>
          </a:r>
          <a:endParaRPr lang="es-ES" sz="1000" kern="1200" dirty="0"/>
        </a:p>
        <a:p>
          <a:pPr marL="57150" lvl="1" indent="-57150" algn="l" defTabSz="444500">
            <a:lnSpc>
              <a:spcPct val="90000"/>
            </a:lnSpc>
            <a:spcBef>
              <a:spcPct val="0"/>
            </a:spcBef>
            <a:spcAft>
              <a:spcPct val="15000"/>
            </a:spcAft>
            <a:buChar char="••"/>
          </a:pPr>
          <a:r>
            <a:rPr lang="en-US" sz="1000" b="0" kern="1200" baseline="0" dirty="0" smtClean="0"/>
            <a:t>Las mujeres poseen menores niveles de cualificación, menos acceso a las oportunidades y a la capacitación</a:t>
          </a:r>
        </a:p>
        <a:p>
          <a:pPr marL="57150" lvl="1" indent="-57150" algn="l" defTabSz="444500">
            <a:lnSpc>
              <a:spcPct val="90000"/>
            </a:lnSpc>
            <a:spcBef>
              <a:spcPct val="0"/>
            </a:spcBef>
            <a:spcAft>
              <a:spcPct val="15000"/>
            </a:spcAft>
            <a:buChar char="••"/>
          </a:pPr>
          <a:r>
            <a:rPr lang="en-US" sz="1000" b="0" kern="1200" baseline="0" dirty="0" smtClean="0"/>
            <a:t>Mayor probabilidad de trabajar en áreas invisibles (trabajo sexual o doméstico)&gt;&gt; Elevada vulnerabilidad</a:t>
          </a:r>
        </a:p>
        <a:p>
          <a:pPr marL="57150" lvl="1" indent="-57150" algn="l" defTabSz="444500">
            <a:lnSpc>
              <a:spcPct val="90000"/>
            </a:lnSpc>
            <a:spcBef>
              <a:spcPct val="0"/>
            </a:spcBef>
            <a:spcAft>
              <a:spcPct val="15000"/>
            </a:spcAft>
            <a:buChar char="••"/>
          </a:pPr>
          <a:r>
            <a:rPr lang="en-US" sz="1000" b="0" kern="1200" baseline="0" dirty="0" smtClean="0"/>
            <a:t>Falta de datos e investigaciones, así como de políticas y apoyo a las mujeres que trabajan en la economía no estructurada</a:t>
          </a:r>
          <a:endParaRPr lang="es-ES" sz="1000" b="0" kern="1200" dirty="0"/>
        </a:p>
      </dsp:txBody>
      <dsp:txXfrm>
        <a:off x="0" y="1487991"/>
        <a:ext cx="8640960" cy="970200"/>
      </dsp:txXfrm>
    </dsp:sp>
    <dsp:sp modelId="{5FF3C744-886C-4AFE-A0D2-35DA4D5D796C}">
      <dsp:nvSpPr>
        <dsp:cNvPr id="0" name=""/>
        <dsp:cNvSpPr/>
      </dsp:nvSpPr>
      <dsp:spPr>
        <a:xfrm>
          <a:off x="432048" y="1281351"/>
          <a:ext cx="6048672" cy="4132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488950">
            <a:lnSpc>
              <a:spcPct val="90000"/>
            </a:lnSpc>
            <a:spcBef>
              <a:spcPct val="0"/>
            </a:spcBef>
            <a:spcAft>
              <a:spcPct val="35000"/>
            </a:spcAft>
          </a:pPr>
          <a:r>
            <a:rPr lang="en-US" sz="1100" kern="1200" dirty="0" smtClean="0"/>
            <a:t>Mujeres en la economía no estructurada</a:t>
          </a:r>
          <a:endParaRPr lang="es-ES" sz="1100" kern="1200" dirty="0"/>
        </a:p>
      </dsp:txBody>
      <dsp:txXfrm>
        <a:off x="452223" y="1301526"/>
        <a:ext cx="6008322" cy="372930"/>
      </dsp:txXfrm>
    </dsp:sp>
    <dsp:sp modelId="{D10BF3DA-ECF9-4DEA-8C1A-1516F26C915A}">
      <dsp:nvSpPr>
        <dsp:cNvPr id="0" name=""/>
        <dsp:cNvSpPr/>
      </dsp:nvSpPr>
      <dsp:spPr>
        <a:xfrm>
          <a:off x="0" y="2740431"/>
          <a:ext cx="8640960" cy="11025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291592" rIns="670635" bIns="71120" numCol="1" spcCol="1270" anchor="t" anchorCtr="0">
          <a:noAutofit/>
        </a:bodyPr>
        <a:lstStyle/>
        <a:p>
          <a:pPr marL="57150" lvl="1" indent="-57150" algn="l" defTabSz="444500">
            <a:lnSpc>
              <a:spcPct val="90000"/>
            </a:lnSpc>
            <a:spcBef>
              <a:spcPct val="0"/>
            </a:spcBef>
            <a:spcAft>
              <a:spcPct val="15000"/>
            </a:spcAft>
            <a:buChar char="••"/>
          </a:pPr>
          <a:r>
            <a:rPr lang="en-US" sz="1000" b="0" kern="1200" dirty="0" smtClean="0"/>
            <a:t>La violencia de género es un problema generalizado y que muchos vietnamitas consideran aceptable</a:t>
          </a:r>
          <a:endParaRPr lang="es-ES" sz="1000" kern="1200" dirty="0"/>
        </a:p>
        <a:p>
          <a:pPr marL="57150" lvl="1" indent="-57150" algn="l" defTabSz="444500">
            <a:lnSpc>
              <a:spcPct val="90000"/>
            </a:lnSpc>
            <a:spcBef>
              <a:spcPct val="0"/>
            </a:spcBef>
            <a:spcAft>
              <a:spcPct val="15000"/>
            </a:spcAft>
            <a:buChar char="••"/>
          </a:pPr>
          <a:r>
            <a:rPr lang="en-US" sz="1000" b="0" kern="1200" baseline="0" dirty="0" smtClean="0"/>
            <a:t>Tiene unos costos y efectos significativos desde el punto de vista personal, social y económico</a:t>
          </a:r>
        </a:p>
        <a:p>
          <a:pPr marL="57150" lvl="1" indent="-57150" algn="l" defTabSz="444500">
            <a:lnSpc>
              <a:spcPct val="90000"/>
            </a:lnSpc>
            <a:spcBef>
              <a:spcPct val="0"/>
            </a:spcBef>
            <a:spcAft>
              <a:spcPct val="15000"/>
            </a:spcAft>
            <a:buChar char="••"/>
          </a:pPr>
          <a:r>
            <a:rPr lang="en-US" sz="1000" b="0" kern="1200" baseline="0" dirty="0" smtClean="0"/>
            <a:t>En la actualidad los servicios, la protección y el apoyo a las víctimas son limitados</a:t>
          </a:r>
        </a:p>
        <a:p>
          <a:pPr marL="57150" lvl="1" indent="-57150" algn="l" defTabSz="444500">
            <a:lnSpc>
              <a:spcPct val="90000"/>
            </a:lnSpc>
            <a:spcBef>
              <a:spcPct val="0"/>
            </a:spcBef>
            <a:spcAft>
              <a:spcPct val="15000"/>
            </a:spcAft>
            <a:buChar char="••"/>
          </a:pPr>
          <a:r>
            <a:rPr lang="en-US" sz="1000" b="0" kern="1200" baseline="0" dirty="0" smtClean="0"/>
            <a:t>Débil aplicación de las leyes en materia de violencia de género y protección de los derechos de las mujeres; falta de una respuesta nacional clara</a:t>
          </a:r>
        </a:p>
      </dsp:txBody>
      <dsp:txXfrm>
        <a:off x="0" y="2740431"/>
        <a:ext cx="8640960" cy="1102500"/>
      </dsp:txXfrm>
    </dsp:sp>
    <dsp:sp modelId="{3B229DB9-A29B-4A26-B77D-3BBD94F65902}">
      <dsp:nvSpPr>
        <dsp:cNvPr id="0" name=""/>
        <dsp:cNvSpPr/>
      </dsp:nvSpPr>
      <dsp:spPr>
        <a:xfrm>
          <a:off x="432048" y="2533791"/>
          <a:ext cx="6048672" cy="4132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488950">
            <a:lnSpc>
              <a:spcPct val="90000"/>
            </a:lnSpc>
            <a:spcBef>
              <a:spcPct val="0"/>
            </a:spcBef>
            <a:spcAft>
              <a:spcPct val="35000"/>
            </a:spcAft>
          </a:pPr>
          <a:r>
            <a:rPr lang="en-US" sz="1100" kern="1200" dirty="0" smtClean="0"/>
            <a:t>Violencia de género</a:t>
          </a:r>
          <a:endParaRPr lang="es-ES" sz="1100" kern="1200" dirty="0"/>
        </a:p>
      </dsp:txBody>
      <dsp:txXfrm>
        <a:off x="452223" y="2553966"/>
        <a:ext cx="6008322" cy="372930"/>
      </dsp:txXfrm>
    </dsp:sp>
    <dsp:sp modelId="{BB1DF570-1B6E-4831-8B72-69E170DA5CA9}">
      <dsp:nvSpPr>
        <dsp:cNvPr id="0" name=""/>
        <dsp:cNvSpPr/>
      </dsp:nvSpPr>
      <dsp:spPr>
        <a:xfrm>
          <a:off x="0" y="4125172"/>
          <a:ext cx="8640960" cy="11025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70635" tIns="291592" rIns="670635" bIns="71120" numCol="1" spcCol="1270" anchor="t" anchorCtr="0">
          <a:noAutofit/>
        </a:bodyPr>
        <a:lstStyle/>
        <a:p>
          <a:pPr marL="57150" lvl="1" indent="-57150" algn="l" defTabSz="444500">
            <a:lnSpc>
              <a:spcPct val="90000"/>
            </a:lnSpc>
            <a:spcBef>
              <a:spcPct val="0"/>
            </a:spcBef>
            <a:spcAft>
              <a:spcPct val="15000"/>
            </a:spcAft>
            <a:buChar char="••"/>
          </a:pPr>
          <a:r>
            <a:rPr lang="en-US" sz="1000" b="0" kern="1200" dirty="0" smtClean="0"/>
            <a:t>Trato preferente de los niños antes y después del nacimiento, que refleja una preferencia persistente</a:t>
          </a:r>
          <a:endParaRPr lang="es-ES" sz="1000" kern="1200" dirty="0"/>
        </a:p>
        <a:p>
          <a:pPr marL="57150" lvl="1" indent="-57150" algn="l" defTabSz="444500">
            <a:lnSpc>
              <a:spcPct val="90000"/>
            </a:lnSpc>
            <a:spcBef>
              <a:spcPct val="0"/>
            </a:spcBef>
            <a:spcAft>
              <a:spcPct val="15000"/>
            </a:spcAft>
            <a:buChar char="••"/>
          </a:pPr>
          <a:r>
            <a:rPr lang="en-US" sz="1000" b="0" kern="1200" baseline="0" dirty="0" smtClean="0"/>
            <a:t>Estructura familiar patrilineal, falta de apoyo adecuado en la vejez, que refuerza la dependencia con respecto a los hijos varones</a:t>
          </a:r>
        </a:p>
        <a:p>
          <a:pPr marL="57150" lvl="1" indent="-57150" algn="l" defTabSz="444500">
            <a:lnSpc>
              <a:spcPct val="90000"/>
            </a:lnSpc>
            <a:spcBef>
              <a:spcPct val="0"/>
            </a:spcBef>
            <a:spcAft>
              <a:spcPct val="15000"/>
            </a:spcAft>
            <a:buChar char="••"/>
          </a:pPr>
          <a:r>
            <a:rPr lang="en-US" sz="1000" b="0" kern="1200" baseline="0" dirty="0" smtClean="0"/>
            <a:t>Proporción de nacimientos por sexo en rápido crecimiento, lo que tendrá una repercusión significativa sobre las familias y la sociedad en el futuro</a:t>
          </a:r>
        </a:p>
        <a:p>
          <a:pPr marL="57150" lvl="1" indent="-57150" algn="l" defTabSz="444500">
            <a:lnSpc>
              <a:spcPct val="90000"/>
            </a:lnSpc>
            <a:spcBef>
              <a:spcPct val="0"/>
            </a:spcBef>
            <a:spcAft>
              <a:spcPct val="15000"/>
            </a:spcAft>
            <a:buChar char="••"/>
          </a:pPr>
          <a:r>
            <a:rPr lang="en-US" sz="1000" b="0" kern="1200" baseline="0" dirty="0" smtClean="0"/>
            <a:t>Los padres invierten más en la salud y la educación de los hijos varones, sobre todo en épocas de dificultad</a:t>
          </a:r>
        </a:p>
      </dsp:txBody>
      <dsp:txXfrm>
        <a:off x="0" y="4125172"/>
        <a:ext cx="8640960" cy="1102500"/>
      </dsp:txXfrm>
    </dsp:sp>
    <dsp:sp modelId="{2464703D-E73D-4ED9-AA42-1363961601DE}">
      <dsp:nvSpPr>
        <dsp:cNvPr id="0" name=""/>
        <dsp:cNvSpPr/>
      </dsp:nvSpPr>
      <dsp:spPr>
        <a:xfrm>
          <a:off x="432048" y="3918531"/>
          <a:ext cx="6048672" cy="41328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25" tIns="0" rIns="228625" bIns="0" numCol="1" spcCol="1270" anchor="ctr" anchorCtr="0">
          <a:noAutofit/>
        </a:bodyPr>
        <a:lstStyle/>
        <a:p>
          <a:pPr lvl="0" algn="l" defTabSz="488950">
            <a:lnSpc>
              <a:spcPct val="90000"/>
            </a:lnSpc>
            <a:spcBef>
              <a:spcPct val="0"/>
            </a:spcBef>
            <a:spcAft>
              <a:spcPct val="35000"/>
            </a:spcAft>
          </a:pPr>
          <a:r>
            <a:rPr lang="en-US" sz="1100" kern="1200" dirty="0" smtClean="0"/>
            <a:t>Discriminación contra las niñas</a:t>
          </a:r>
          <a:endParaRPr lang="es-ES" sz="1100" kern="1200" dirty="0"/>
        </a:p>
      </dsp:txBody>
      <dsp:txXfrm>
        <a:off x="452223" y="3938706"/>
        <a:ext cx="6008322" cy="3729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FB43A6-7772-4A94-B4DC-92BFB32D60A0}">
      <dsp:nvSpPr>
        <dsp:cNvPr id="0" name=""/>
        <dsp:cNvSpPr/>
      </dsp:nvSpPr>
      <dsp:spPr>
        <a:xfrm>
          <a:off x="12163" y="0"/>
          <a:ext cx="2030956" cy="667415"/>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smtClean="0"/>
            <a:t>Mujeres en los procesos de adopción de decisiones</a:t>
          </a:r>
          <a:endParaRPr lang="es-ES" sz="1400" kern="1200" dirty="0"/>
        </a:p>
      </dsp:txBody>
      <dsp:txXfrm>
        <a:off x="12163" y="0"/>
        <a:ext cx="2030956" cy="667415"/>
      </dsp:txXfrm>
    </dsp:sp>
    <dsp:sp modelId="{5E081B6C-51B8-4FE3-97D1-33217577F12A}">
      <dsp:nvSpPr>
        <dsp:cNvPr id="0" name=""/>
        <dsp:cNvSpPr/>
      </dsp:nvSpPr>
      <dsp:spPr>
        <a:xfrm>
          <a:off x="12163" y="667415"/>
          <a:ext cx="2030956" cy="346737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b="0" i="1" kern="1200" dirty="0" smtClean="0"/>
            <a:t>La mayoría de las intervenciones de los donantes y las OSC se centran en la capacitación y el apoyo, no en la participación de las mujeres en la toma de decisiones a escala nacional ni en intervenciones dirigidas a los responsables de la formulación de políticas.</a:t>
          </a:r>
          <a:endParaRPr lang="es-ES" sz="1000" i="1" kern="1200" dirty="0"/>
        </a:p>
        <a:p>
          <a:pPr marL="57150" lvl="1" indent="-57150" algn="l" defTabSz="444500">
            <a:lnSpc>
              <a:spcPct val="90000"/>
            </a:lnSpc>
            <a:spcBef>
              <a:spcPct val="0"/>
            </a:spcBef>
            <a:spcAft>
              <a:spcPct val="15000"/>
            </a:spcAft>
            <a:buChar char="••"/>
          </a:pPr>
          <a:endParaRPr lang="en-US" sz="1000" i="1" kern="1200" dirty="0"/>
        </a:p>
        <a:p>
          <a:pPr marL="57150" lvl="1" indent="-57150" algn="l" defTabSz="444500">
            <a:lnSpc>
              <a:spcPct val="90000"/>
            </a:lnSpc>
            <a:spcBef>
              <a:spcPct val="0"/>
            </a:spcBef>
            <a:spcAft>
              <a:spcPct val="15000"/>
            </a:spcAft>
            <a:buChar char="••"/>
          </a:pPr>
          <a:r>
            <a:rPr sz="1000" kern="1200">
              <a:latin typeface="+mn-lt"/>
            </a:rPr>
            <a:t>Las</a:t>
          </a:r>
          <a:r>
            <a:rPr sz="1000" kern="1200"/>
            <a:t> </a:t>
          </a:r>
          <a:r>
            <a:rPr lang="en-US" sz="1000" b="1" kern="1200" dirty="0" smtClean="0"/>
            <a:t>Naciones Unidas</a:t>
          </a:r>
          <a:r>
            <a:rPr lang="en-US" sz="1000" kern="1200" dirty="0" smtClean="0"/>
            <a:t> ofrecen una ventaja comparativa basada en la programación existente, el acceso a los responsables de la formulación de políticas y su base de investigaciones</a:t>
          </a:r>
          <a:endParaRPr lang="es-ES" sz="1000" kern="1200" dirty="0"/>
        </a:p>
        <a:p>
          <a:pPr marL="57150" lvl="1" indent="-57150" algn="l" defTabSz="444500">
            <a:lnSpc>
              <a:spcPct val="90000"/>
            </a:lnSpc>
            <a:spcBef>
              <a:spcPct val="0"/>
            </a:spcBef>
            <a:spcAft>
              <a:spcPct val="15000"/>
            </a:spcAft>
            <a:buChar char="••"/>
          </a:pPr>
          <a:r>
            <a:rPr lang="en-US" sz="1000" kern="1200" dirty="0" smtClean="0"/>
            <a:t>La participación de las mujeres en los procesos de adopción de decisiones es una </a:t>
          </a:r>
          <a:r>
            <a:rPr lang="en-US" sz="1000" b="1" kern="1200" dirty="0" smtClean="0"/>
            <a:t>prioridad de las Naciones Unidas a largo plazo. </a:t>
          </a:r>
          <a:r>
            <a:rPr lang="en-US" sz="1000" kern="1200" dirty="0" smtClean="0"/>
            <a:t>Aportamos conocimientos especializados y análisis comparativos a escala mundial para abordar esta cuestión.</a:t>
          </a:r>
          <a:endParaRPr lang="es-ES" sz="1000" kern="1200" dirty="0"/>
        </a:p>
        <a:p>
          <a:pPr marL="57150" lvl="1" indent="-57150" algn="l" defTabSz="444500">
            <a:lnSpc>
              <a:spcPct val="90000"/>
            </a:lnSpc>
            <a:spcBef>
              <a:spcPct val="0"/>
            </a:spcBef>
            <a:spcAft>
              <a:spcPct val="15000"/>
            </a:spcAft>
            <a:buChar char="••"/>
          </a:pPr>
          <a:r>
            <a:rPr sz="1000" kern="1200">
              <a:latin typeface="+mn-lt"/>
            </a:rPr>
            <a:t>Las</a:t>
          </a:r>
          <a:r>
            <a:rPr sz="1000" kern="1200"/>
            <a:t> </a:t>
          </a:r>
          <a:r>
            <a:rPr lang="en-US" sz="1000" b="1" kern="1200" dirty="0" smtClean="0"/>
            <a:t>Naciones Unidas</a:t>
          </a:r>
          <a:r>
            <a:rPr lang="en-US" sz="1000" kern="1200" dirty="0" smtClean="0"/>
            <a:t> tienen un papel fundamental que desempeñar en el ámbito de la coordinación y el apoyo a las partes interesadas</a:t>
          </a:r>
          <a:endParaRPr lang="es-ES" sz="1000" kern="1200" dirty="0"/>
        </a:p>
      </dsp:txBody>
      <dsp:txXfrm>
        <a:off x="12163" y="667415"/>
        <a:ext cx="2030956" cy="3467376"/>
      </dsp:txXfrm>
    </dsp:sp>
    <dsp:sp modelId="{2FA557D2-C185-482C-854E-15BF4D8E9855}">
      <dsp:nvSpPr>
        <dsp:cNvPr id="0" name=""/>
        <dsp:cNvSpPr/>
      </dsp:nvSpPr>
      <dsp:spPr>
        <a:xfrm>
          <a:off x="2327454" y="0"/>
          <a:ext cx="2030956" cy="667415"/>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smtClean="0"/>
            <a:t>Mujeres en la economía no estructurada</a:t>
          </a:r>
          <a:endParaRPr lang="es-ES" sz="1400" kern="1200" dirty="0"/>
        </a:p>
      </dsp:txBody>
      <dsp:txXfrm>
        <a:off x="2327454" y="0"/>
        <a:ext cx="2030956" cy="667415"/>
      </dsp:txXfrm>
    </dsp:sp>
    <dsp:sp modelId="{F07A8965-9008-4601-8BB3-7EB05C622402}">
      <dsp:nvSpPr>
        <dsp:cNvPr id="0" name=""/>
        <dsp:cNvSpPr/>
      </dsp:nvSpPr>
      <dsp:spPr>
        <a:xfrm>
          <a:off x="2327454" y="667415"/>
          <a:ext cx="2030956" cy="346737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b="0" i="1" kern="1200" baseline="0" dirty="0" smtClean="0"/>
            <a:t>Varios actores (sobre todo ONG) que trabajan en el ámbito de las mujeres y sus problemas económicos…pero existen escasas iniciativas relativas al género y la economía no estructurada o dirigidas a abordar las necesidades y los derechos de determinados grupos vulnerables.</a:t>
          </a:r>
        </a:p>
        <a:p>
          <a:pPr marL="57150" lvl="1" indent="-57150" algn="l" defTabSz="444500">
            <a:lnSpc>
              <a:spcPct val="90000"/>
            </a:lnSpc>
            <a:spcBef>
              <a:spcPct val="0"/>
            </a:spcBef>
            <a:spcAft>
              <a:spcPct val="15000"/>
            </a:spcAft>
            <a:buChar char="••"/>
          </a:pPr>
          <a:endParaRPr lang="en-US" sz="1000" b="0" kern="1200" baseline="0" dirty="0" smtClean="0"/>
        </a:p>
        <a:p>
          <a:pPr marL="57150" lvl="1" indent="-57150" algn="l" defTabSz="444500">
            <a:lnSpc>
              <a:spcPct val="90000"/>
            </a:lnSpc>
            <a:spcBef>
              <a:spcPct val="0"/>
            </a:spcBef>
            <a:spcAft>
              <a:spcPct val="15000"/>
            </a:spcAft>
            <a:buChar char="••"/>
          </a:pPr>
          <a:r>
            <a:rPr lang="es-ES" sz="1000" kern="1200" dirty="0" smtClean="0">
              <a:latin typeface="+mn-lt"/>
            </a:rPr>
            <a:t>Las</a:t>
          </a:r>
          <a:r>
            <a:rPr sz="1000" kern="1200" smtClean="0"/>
            <a:t> </a:t>
          </a:r>
          <a:r>
            <a:rPr lang="en-US" sz="1000" b="1" kern="1200" baseline="0" dirty="0" smtClean="0"/>
            <a:t>Naciones Unidas</a:t>
          </a:r>
          <a:r>
            <a:rPr lang="en-US" sz="1000" b="0" kern="1200" baseline="0" dirty="0" smtClean="0"/>
            <a:t> ofrecen una ventaja comparativa para el trabajo normativo y de investigación, apoyando los estudios y análisis de datos sensibles al género y el establecimiento de marcos jurídicos favorables.</a:t>
          </a:r>
        </a:p>
        <a:p>
          <a:pPr marL="57150" lvl="1" indent="-57150" algn="l" defTabSz="444500">
            <a:lnSpc>
              <a:spcPct val="90000"/>
            </a:lnSpc>
            <a:spcBef>
              <a:spcPct val="0"/>
            </a:spcBef>
            <a:spcAft>
              <a:spcPct val="15000"/>
            </a:spcAft>
            <a:buChar char="••"/>
          </a:pPr>
          <a:r>
            <a:rPr sz="1000" kern="1200">
              <a:latin typeface="+mn-lt"/>
            </a:rPr>
            <a:t>Las</a:t>
          </a:r>
          <a:r>
            <a:rPr sz="1000" kern="1200"/>
            <a:t> </a:t>
          </a:r>
          <a:r>
            <a:rPr lang="en-US" sz="1000" b="1" kern="1200" baseline="0" dirty="0" smtClean="0"/>
            <a:t>Naciones Unidas</a:t>
          </a:r>
          <a:r>
            <a:rPr lang="en-US" sz="1000" b="0" kern="1200" baseline="0" dirty="0" smtClean="0"/>
            <a:t> están bien situadas para defender los intereses de los más vulnerables: trabajadoras y trabajadores sexuales, domésticos, etc.</a:t>
          </a:r>
        </a:p>
      </dsp:txBody>
      <dsp:txXfrm>
        <a:off x="2327454" y="667415"/>
        <a:ext cx="2030956" cy="3467376"/>
      </dsp:txXfrm>
    </dsp:sp>
    <dsp:sp modelId="{4DDEF231-BC70-46DE-BCF0-77D50258000D}">
      <dsp:nvSpPr>
        <dsp:cNvPr id="0" name=""/>
        <dsp:cNvSpPr/>
      </dsp:nvSpPr>
      <dsp:spPr>
        <a:xfrm>
          <a:off x="4642744" y="0"/>
          <a:ext cx="2030956" cy="667415"/>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smtClean="0"/>
            <a:t>Violencia de género</a:t>
          </a:r>
          <a:endParaRPr lang="es-ES" sz="1400" kern="1200" dirty="0"/>
        </a:p>
      </dsp:txBody>
      <dsp:txXfrm>
        <a:off x="4642744" y="0"/>
        <a:ext cx="2030956" cy="667415"/>
      </dsp:txXfrm>
    </dsp:sp>
    <dsp:sp modelId="{8EB846F2-E9D6-4E1C-B8AB-AC640426F5B7}">
      <dsp:nvSpPr>
        <dsp:cNvPr id="0" name=""/>
        <dsp:cNvSpPr/>
      </dsp:nvSpPr>
      <dsp:spPr>
        <a:xfrm>
          <a:off x="4642744" y="667415"/>
          <a:ext cx="2030956" cy="346737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i="1" kern="1200" dirty="0" smtClean="0"/>
            <a:t>Múltiples intervenciones en esta esfera: concienciación, desarrollo de marcos jurídicos, apoyo a la recopilación de datos, servicios directos y apoyo a las víctimas</a:t>
          </a:r>
          <a:endParaRPr lang="es-ES" sz="1000" i="1" kern="1200" dirty="0"/>
        </a:p>
        <a:p>
          <a:pPr marL="57150" lvl="1" indent="-57150" algn="l" defTabSz="444500">
            <a:lnSpc>
              <a:spcPct val="90000"/>
            </a:lnSpc>
            <a:spcBef>
              <a:spcPct val="0"/>
            </a:spcBef>
            <a:spcAft>
              <a:spcPct val="15000"/>
            </a:spcAft>
            <a:buChar char="••"/>
          </a:pPr>
          <a:r>
            <a:rPr lang="en-US" sz="1000" i="1" kern="1200" dirty="0" smtClean="0"/>
            <a:t>Es necesaria una mayor coordinación, y sigue sin prestarse atención a algunas formas de violencia de género</a:t>
          </a:r>
          <a:endParaRPr lang="es-ES" sz="1000" i="1" kern="1200" dirty="0"/>
        </a:p>
        <a:p>
          <a:pPr marL="57150" lvl="1" indent="-57150" algn="l" defTabSz="444500">
            <a:lnSpc>
              <a:spcPct val="90000"/>
            </a:lnSpc>
            <a:spcBef>
              <a:spcPct val="0"/>
            </a:spcBef>
            <a:spcAft>
              <a:spcPct val="15000"/>
            </a:spcAft>
            <a:buChar char="••"/>
          </a:pPr>
          <a:endParaRPr lang="en-US" sz="1000" i="1" kern="1200" dirty="0"/>
        </a:p>
        <a:p>
          <a:pPr marL="57150" lvl="1" indent="-57150" algn="l" defTabSz="444500">
            <a:lnSpc>
              <a:spcPct val="90000"/>
            </a:lnSpc>
            <a:spcBef>
              <a:spcPct val="0"/>
            </a:spcBef>
            <a:spcAft>
              <a:spcPct val="15000"/>
            </a:spcAft>
            <a:buChar char="••"/>
          </a:pPr>
          <a:r>
            <a:rPr sz="1000" kern="1200">
              <a:latin typeface="+mn-lt"/>
            </a:rPr>
            <a:t>Las</a:t>
          </a:r>
          <a:r>
            <a:rPr sz="1000" kern="1200"/>
            <a:t> </a:t>
          </a:r>
          <a:r>
            <a:rPr lang="en-US" sz="1000" b="1" kern="1200" dirty="0" smtClean="0"/>
            <a:t>Naciones Unidas</a:t>
          </a:r>
          <a:r>
            <a:rPr lang="en-US" sz="1000" kern="1200" dirty="0" smtClean="0"/>
            <a:t> tienen un papel clave que desempeñar, en especial una labor de promoción dirigida a los responsables de la formulación de políticas así como la convocatoria de los asociados con fines de coordinación.</a:t>
          </a:r>
          <a:endParaRPr lang="es-ES" sz="1000" kern="1200" dirty="0"/>
        </a:p>
        <a:p>
          <a:pPr marL="57150" lvl="1" indent="-57150" algn="l" defTabSz="444500">
            <a:lnSpc>
              <a:spcPct val="90000"/>
            </a:lnSpc>
            <a:spcBef>
              <a:spcPct val="0"/>
            </a:spcBef>
            <a:spcAft>
              <a:spcPct val="15000"/>
            </a:spcAft>
            <a:buChar char="••"/>
          </a:pPr>
          <a:r>
            <a:rPr sz="1000" kern="1200">
              <a:latin typeface="+mn-lt"/>
            </a:rPr>
            <a:t>Las</a:t>
          </a:r>
          <a:r>
            <a:rPr sz="1000" kern="1200"/>
            <a:t> </a:t>
          </a:r>
          <a:r>
            <a:rPr lang="en-US" sz="1000" b="1" kern="1200" dirty="0" smtClean="0"/>
            <a:t>Naciones Unidas</a:t>
          </a:r>
          <a:r>
            <a:rPr lang="en-US" sz="1000" kern="1200" dirty="0" smtClean="0"/>
            <a:t> pueden apoyar la mejora de los sistemas de recopilación de datos, la adopción de decisiones basada en pruebas Y nuevas iniciativas experimentales (paquete de servicios mínimo).</a:t>
          </a:r>
          <a:endParaRPr lang="es-ES" sz="1000" kern="1200" dirty="0"/>
        </a:p>
      </dsp:txBody>
      <dsp:txXfrm>
        <a:off x="4642744" y="667415"/>
        <a:ext cx="2030956" cy="3467376"/>
      </dsp:txXfrm>
    </dsp:sp>
    <dsp:sp modelId="{112B3F81-A3D7-4FA2-B349-B978EF1AACA2}">
      <dsp:nvSpPr>
        <dsp:cNvPr id="0" name=""/>
        <dsp:cNvSpPr/>
      </dsp:nvSpPr>
      <dsp:spPr>
        <a:xfrm>
          <a:off x="6958035" y="0"/>
          <a:ext cx="2030956" cy="667415"/>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smtClean="0"/>
            <a:t>Discriminación contra las niñas</a:t>
          </a:r>
          <a:endParaRPr lang="es-ES" sz="1400" kern="1200" dirty="0"/>
        </a:p>
      </dsp:txBody>
      <dsp:txXfrm>
        <a:off x="6958035" y="0"/>
        <a:ext cx="2030956" cy="667415"/>
      </dsp:txXfrm>
    </dsp:sp>
    <dsp:sp modelId="{D1C14806-3CEE-426A-8442-048945ADE294}">
      <dsp:nvSpPr>
        <dsp:cNvPr id="0" name=""/>
        <dsp:cNvSpPr/>
      </dsp:nvSpPr>
      <dsp:spPr>
        <a:xfrm>
          <a:off x="6958035" y="667415"/>
          <a:ext cx="2030956" cy="346737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i="1" kern="1200" dirty="0" smtClean="0"/>
            <a:t>Trabajo en curso más amplio en el ámbito de la concienciación sobre la igualdad de género, pero muy escaso con respecto a la proporción de nacimientos por sexo. Algunas ONG trabajan en el área de la discriminación contra las niñas.</a:t>
          </a:r>
          <a:endParaRPr lang="es-ES" sz="1000" i="1" kern="1200" dirty="0"/>
        </a:p>
        <a:p>
          <a:pPr marL="57150" lvl="1" indent="-57150" algn="l" defTabSz="444500">
            <a:lnSpc>
              <a:spcPct val="90000"/>
            </a:lnSpc>
            <a:spcBef>
              <a:spcPct val="0"/>
            </a:spcBef>
            <a:spcAft>
              <a:spcPct val="15000"/>
            </a:spcAft>
            <a:buChar char="••"/>
          </a:pPr>
          <a:endParaRPr lang="en-US" sz="1000" kern="1200" dirty="0"/>
        </a:p>
        <a:p>
          <a:pPr marL="57150" lvl="1" indent="-57150" algn="l" defTabSz="444500">
            <a:lnSpc>
              <a:spcPct val="90000"/>
            </a:lnSpc>
            <a:spcBef>
              <a:spcPct val="0"/>
            </a:spcBef>
            <a:spcAft>
              <a:spcPct val="15000"/>
            </a:spcAft>
            <a:buChar char="••"/>
          </a:pPr>
          <a:r>
            <a:rPr sz="1000" kern="1200">
              <a:latin typeface="+mn-lt"/>
            </a:rPr>
            <a:t>Las</a:t>
          </a:r>
          <a:r>
            <a:rPr sz="1000" kern="1200"/>
            <a:t> </a:t>
          </a:r>
          <a:r>
            <a:rPr lang="en-US" sz="1000" b="1" kern="1200" dirty="0" smtClean="0"/>
            <a:t>Naciones Unidas</a:t>
          </a:r>
          <a:r>
            <a:rPr lang="en-US" sz="1000" kern="1200" dirty="0" smtClean="0"/>
            <a:t> respaldan actualmente la obtención de pruebas de mayor calidad con respecto a la proporción de nacimientos por sexo y la preferencia por los hijos varones, y desarrollan una labor activa en el ámbito de la discriminación de género en la educación.</a:t>
          </a:r>
          <a:endParaRPr lang="es-ES" sz="1000" kern="1200" dirty="0"/>
        </a:p>
        <a:p>
          <a:pPr marL="57150" lvl="1" indent="-57150" algn="l" defTabSz="444500">
            <a:lnSpc>
              <a:spcPct val="90000"/>
            </a:lnSpc>
            <a:spcBef>
              <a:spcPct val="0"/>
            </a:spcBef>
            <a:spcAft>
              <a:spcPct val="15000"/>
            </a:spcAft>
            <a:buChar char="••"/>
          </a:pPr>
          <a:r>
            <a:rPr sz="1000" kern="1200">
              <a:latin typeface="+mn-lt"/>
            </a:rPr>
            <a:t>Las</a:t>
          </a:r>
          <a:r>
            <a:rPr sz="1000" kern="1200"/>
            <a:t> </a:t>
          </a:r>
          <a:r>
            <a:rPr lang="en-US" sz="1000" b="1" kern="1200" dirty="0" smtClean="0"/>
            <a:t>Naciones Unidas</a:t>
          </a:r>
          <a:r>
            <a:rPr lang="en-US" sz="1000" kern="1200" dirty="0" smtClean="0"/>
            <a:t> gozan de una buena posición para seguir respaldando la investigación y la recopilación de datos, la promoción dirigida a los responsables de la formulación de políticas y el cambio de comportamiento.</a:t>
          </a:r>
          <a:endParaRPr lang="es-ES" sz="1000" kern="1200" dirty="0"/>
        </a:p>
        <a:p>
          <a:pPr marL="57150" lvl="1" indent="-57150" algn="l" defTabSz="444500">
            <a:lnSpc>
              <a:spcPct val="90000"/>
            </a:lnSpc>
            <a:spcBef>
              <a:spcPct val="0"/>
            </a:spcBef>
            <a:spcAft>
              <a:spcPct val="15000"/>
            </a:spcAft>
            <a:buChar char="••"/>
          </a:pPr>
          <a:r>
            <a:rPr sz="1000" kern="1200">
              <a:latin typeface="+mn-lt"/>
            </a:rPr>
            <a:t>Las</a:t>
          </a:r>
          <a:r>
            <a:rPr sz="1000" kern="1200"/>
            <a:t> </a:t>
          </a:r>
          <a:r>
            <a:rPr lang="en-US" sz="1000" b="1" kern="1200" dirty="0" smtClean="0"/>
            <a:t>Naciones Unidas</a:t>
          </a:r>
          <a:r>
            <a:rPr lang="en-US" sz="1000" kern="1200" dirty="0" smtClean="0"/>
            <a:t> tienen el mandato de asegurar que se escuche la voz de las personas excluidas.</a:t>
          </a:r>
          <a:endParaRPr lang="es-ES" sz="1000" kern="1200" dirty="0"/>
        </a:p>
      </dsp:txBody>
      <dsp:txXfrm>
        <a:off x="6958035" y="667415"/>
        <a:ext cx="2030956" cy="34673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9AE86C-4D38-402D-A100-0E04111D7129}">
      <dsp:nvSpPr>
        <dsp:cNvPr id="0" name=""/>
        <dsp:cNvSpPr/>
      </dsp:nvSpPr>
      <dsp:spPr>
        <a:xfrm>
          <a:off x="7825249" y="1976525"/>
          <a:ext cx="91440" cy="213271"/>
        </a:xfrm>
        <a:custGeom>
          <a:avLst/>
          <a:gdLst/>
          <a:ahLst/>
          <a:cxnLst/>
          <a:rect l="0" t="0" r="0" b="0"/>
          <a:pathLst>
            <a:path>
              <a:moveTo>
                <a:pt x="45720" y="0"/>
              </a:moveTo>
              <a:lnTo>
                <a:pt x="45720"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0011B5-FD05-4E5D-B51A-E9FD23D52680}">
      <dsp:nvSpPr>
        <dsp:cNvPr id="0" name=""/>
        <dsp:cNvSpPr/>
      </dsp:nvSpPr>
      <dsp:spPr>
        <a:xfrm>
          <a:off x="6021128" y="1976525"/>
          <a:ext cx="616613" cy="213271"/>
        </a:xfrm>
        <a:custGeom>
          <a:avLst/>
          <a:gdLst/>
          <a:ahLst/>
          <a:cxnLst/>
          <a:rect l="0" t="0" r="0" b="0"/>
          <a:pathLst>
            <a:path>
              <a:moveTo>
                <a:pt x="0" y="0"/>
              </a:moveTo>
              <a:lnTo>
                <a:pt x="0" y="106635"/>
              </a:lnTo>
              <a:lnTo>
                <a:pt x="616613" y="106635"/>
              </a:lnTo>
              <a:lnTo>
                <a:pt x="616613" y="213271"/>
              </a:lnTo>
            </a:path>
          </a:pathLst>
        </a:cu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089DF2BD-FFD7-433A-A383-5B04BA5C2E56}">
      <dsp:nvSpPr>
        <dsp:cNvPr id="0" name=""/>
        <dsp:cNvSpPr/>
      </dsp:nvSpPr>
      <dsp:spPr>
        <a:xfrm>
          <a:off x="5404514" y="1976525"/>
          <a:ext cx="616613" cy="213271"/>
        </a:xfrm>
        <a:custGeom>
          <a:avLst/>
          <a:gdLst/>
          <a:ahLst/>
          <a:cxnLst/>
          <a:rect l="0" t="0" r="0" b="0"/>
          <a:pathLst>
            <a:path>
              <a:moveTo>
                <a:pt x="616613" y="0"/>
              </a:moveTo>
              <a:lnTo>
                <a:pt x="616613" y="106635"/>
              </a:lnTo>
              <a:lnTo>
                <a:pt x="0" y="106635"/>
              </a:lnTo>
              <a:lnTo>
                <a:pt x="0" y="213271"/>
              </a:lnTo>
            </a:path>
          </a:pathLst>
        </a:custGeom>
        <a:noFill/>
        <a:ln w="25400"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C3E71038-CA52-4619-B605-31753D6E79A9}">
      <dsp:nvSpPr>
        <dsp:cNvPr id="0" name=""/>
        <dsp:cNvSpPr/>
      </dsp:nvSpPr>
      <dsp:spPr>
        <a:xfrm>
          <a:off x="4125566" y="1976525"/>
          <a:ext cx="91440" cy="213271"/>
        </a:xfrm>
        <a:custGeom>
          <a:avLst/>
          <a:gdLst/>
          <a:ahLst/>
          <a:cxnLst/>
          <a:rect l="0" t="0" r="0" b="0"/>
          <a:pathLst>
            <a:path>
              <a:moveTo>
                <a:pt x="45720" y="0"/>
              </a:moveTo>
              <a:lnTo>
                <a:pt x="45720"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42A4A4-72E5-4D8B-AAAF-08B5EF940562}">
      <dsp:nvSpPr>
        <dsp:cNvPr id="0" name=""/>
        <dsp:cNvSpPr/>
      </dsp:nvSpPr>
      <dsp:spPr>
        <a:xfrm>
          <a:off x="2321444" y="2274699"/>
          <a:ext cx="616613" cy="213271"/>
        </a:xfrm>
        <a:custGeom>
          <a:avLst/>
          <a:gdLst/>
          <a:ahLst/>
          <a:cxnLst/>
          <a:rect l="0" t="0" r="0" b="0"/>
          <a:pathLst>
            <a:path>
              <a:moveTo>
                <a:pt x="0" y="0"/>
              </a:moveTo>
              <a:lnTo>
                <a:pt x="0" y="106635"/>
              </a:lnTo>
              <a:lnTo>
                <a:pt x="616613" y="106635"/>
              </a:lnTo>
              <a:lnTo>
                <a:pt x="616613"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34B5EC0-0800-45E1-8350-BA89AAD36051}">
      <dsp:nvSpPr>
        <dsp:cNvPr id="0" name=""/>
        <dsp:cNvSpPr/>
      </dsp:nvSpPr>
      <dsp:spPr>
        <a:xfrm>
          <a:off x="1746012" y="2274699"/>
          <a:ext cx="575432" cy="213271"/>
        </a:xfrm>
        <a:custGeom>
          <a:avLst/>
          <a:gdLst/>
          <a:ahLst/>
          <a:cxnLst/>
          <a:rect l="0" t="0" r="0" b="0"/>
          <a:pathLst>
            <a:path>
              <a:moveTo>
                <a:pt x="575432" y="0"/>
              </a:moveTo>
              <a:lnTo>
                <a:pt x="575432" y="106635"/>
              </a:lnTo>
              <a:lnTo>
                <a:pt x="0" y="106635"/>
              </a:lnTo>
              <a:lnTo>
                <a:pt x="0"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0F17D2-4FCF-4F15-9853-C4048A719A5C}">
      <dsp:nvSpPr>
        <dsp:cNvPr id="0" name=""/>
        <dsp:cNvSpPr/>
      </dsp:nvSpPr>
      <dsp:spPr>
        <a:xfrm>
          <a:off x="464258" y="1976525"/>
          <a:ext cx="91440" cy="213271"/>
        </a:xfrm>
        <a:custGeom>
          <a:avLst/>
          <a:gdLst/>
          <a:ahLst/>
          <a:cxnLst/>
          <a:rect l="0" t="0" r="0" b="0"/>
          <a:pathLst>
            <a:path>
              <a:moveTo>
                <a:pt x="45720" y="0"/>
              </a:moveTo>
              <a:lnTo>
                <a:pt x="45720" y="106635"/>
              </a:lnTo>
              <a:lnTo>
                <a:pt x="48526" y="106635"/>
              </a:lnTo>
              <a:lnTo>
                <a:pt x="48526" y="213271"/>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DE314C-71C1-49D0-8B15-F232814D59AE}">
      <dsp:nvSpPr>
        <dsp:cNvPr id="0" name=""/>
        <dsp:cNvSpPr/>
      </dsp:nvSpPr>
      <dsp:spPr>
        <a:xfrm>
          <a:off x="0" y="515457"/>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sz="600" kern="1200"/>
            <a:t>Resultado 1.2: Las instituciones crean oportunidades de trabajo decente para las personas en edad de trabajar,</a:t>
          </a:r>
        </a:p>
        <a:p>
          <a:pPr lvl="0" algn="ctr" defTabSz="266700">
            <a:lnSpc>
              <a:spcPct val="90000"/>
            </a:lnSpc>
            <a:spcBef>
              <a:spcPct val="0"/>
            </a:spcBef>
            <a:spcAft>
              <a:spcPct val="35000"/>
            </a:spcAft>
          </a:pPr>
          <a:r>
            <a:rPr sz="600" kern="1200"/>
            <a:t>sobre todo para los más vulnerables y desfavorecidos, a fin de que se beneficien del proceso de transformación</a:t>
          </a:r>
        </a:p>
        <a:p>
          <a:pPr lvl="0" algn="ctr" defTabSz="266700">
            <a:lnSpc>
              <a:spcPct val="90000"/>
            </a:lnSpc>
            <a:spcBef>
              <a:spcPct val="0"/>
            </a:spcBef>
            <a:spcAft>
              <a:spcPct val="35000"/>
            </a:spcAft>
          </a:pPr>
          <a:r>
            <a:rPr sz="600" kern="1200"/>
            <a:t>socioeconómica;</a:t>
          </a:r>
        </a:p>
      </dsp:txBody>
      <dsp:txXfrm>
        <a:off x="0" y="515457"/>
        <a:ext cx="1019956" cy="1461068"/>
      </dsp:txXfrm>
    </dsp:sp>
    <dsp:sp modelId="{A920B2B6-EA79-4C4B-8522-FFBB6199FBDD}">
      <dsp:nvSpPr>
        <dsp:cNvPr id="0" name=""/>
        <dsp:cNvSpPr/>
      </dsp:nvSpPr>
      <dsp:spPr>
        <a:xfrm>
          <a:off x="2806" y="2189796"/>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b="1" kern="1200"/>
            <a:t>Producto 1.2.4: </a:t>
          </a:r>
          <a:r>
            <a:rPr sz="600" kern="1200"/>
            <a:t>Se refuerzan las políticas de empleo para evitar y abordar la discriminación y la explotación en el mercado laboral de los trabajadores migrantes internos y externos, así como de otros grupos desfavorecidos, por razón de su sexo, su estado en relación con el VIH o su discapacidad.</a:t>
          </a:r>
        </a:p>
      </dsp:txBody>
      <dsp:txXfrm>
        <a:off x="2806" y="2189796"/>
        <a:ext cx="1019956" cy="1461068"/>
      </dsp:txXfrm>
    </dsp:sp>
    <dsp:sp modelId="{30ABEDF9-A942-4E26-974E-327384985FE5}">
      <dsp:nvSpPr>
        <dsp:cNvPr id="0" name=""/>
        <dsp:cNvSpPr/>
      </dsp:nvSpPr>
      <dsp:spPr>
        <a:xfrm>
          <a:off x="1811466" y="515457"/>
          <a:ext cx="1019956" cy="1759242"/>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sz="600" kern="1200"/>
            <a:t>Resultado 1.3: Los organismos claves a escala nacional y subnacional, en colaboración con el sector privado y con las comunidades,</a:t>
          </a:r>
        </a:p>
        <a:p>
          <a:pPr lvl="0" algn="ctr" defTabSz="266700">
            <a:lnSpc>
              <a:spcPct val="90000"/>
            </a:lnSpc>
            <a:spcBef>
              <a:spcPct val="0"/>
            </a:spcBef>
            <a:spcAft>
              <a:spcPct val="35000"/>
            </a:spcAft>
          </a:pPr>
          <a:r>
            <a:rPr sz="600" kern="1200"/>
            <a:t>han elaborado estrategias, mecanismos</a:t>
          </a:r>
        </a:p>
        <a:p>
          <a:pPr lvl="0" algn="ctr" defTabSz="266700">
            <a:lnSpc>
              <a:spcPct val="90000"/>
            </a:lnSpc>
            <a:spcBef>
              <a:spcPct val="0"/>
            </a:spcBef>
            <a:spcAft>
              <a:spcPct val="35000"/>
            </a:spcAft>
          </a:pPr>
          <a:r>
            <a:rPr sz="600" kern="1200"/>
            <a:t>recursos de apoyo a la aplicación de las convenciones internacionales pertinentes, hacen un seguimiento de dichas estrategias y mecanismos y</a:t>
          </a:r>
        </a:p>
        <a:p>
          <a:pPr lvl="0" algn="ctr" defTabSz="266700">
            <a:lnSpc>
              <a:spcPct val="90000"/>
            </a:lnSpc>
            <a:spcBef>
              <a:spcPct val="0"/>
            </a:spcBef>
            <a:spcAft>
              <a:spcPct val="35000"/>
            </a:spcAft>
          </a:pPr>
          <a:r>
            <a:rPr sz="600" kern="1200"/>
            <a:t>abordan eficazmente la adaptación al cambio climático, la mitigación de este y la gestión del riesgo de desastres.</a:t>
          </a:r>
        </a:p>
      </dsp:txBody>
      <dsp:txXfrm>
        <a:off x="1811466" y="515457"/>
        <a:ext cx="1019956" cy="1759242"/>
      </dsp:txXfrm>
    </dsp:sp>
    <dsp:sp modelId="{CA46EF15-0A83-4E93-AA30-9E1F9DA755A3}">
      <dsp:nvSpPr>
        <dsp:cNvPr id="0" name=""/>
        <dsp:cNvSpPr/>
      </dsp:nvSpPr>
      <dsp:spPr>
        <a:xfrm>
          <a:off x="1236034" y="2487970"/>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b="1" kern="1200"/>
            <a:t>Producto 1.3.2: </a:t>
          </a:r>
          <a:r>
            <a:rPr sz="600" kern="1200"/>
            <a:t>Mejora la resistencia de los grupos vulnerables y en riesgo a los peligros naturales, y se aplican los aspectos pertinentes a escala nacional de los acuerdos internacionales en materia de gestión del riesgo de desastres.</a:t>
          </a:r>
        </a:p>
      </dsp:txBody>
      <dsp:txXfrm>
        <a:off x="1236034" y="2487970"/>
        <a:ext cx="1019956" cy="1461068"/>
      </dsp:txXfrm>
    </dsp:sp>
    <dsp:sp modelId="{CA2BAE56-B2AE-4A43-A3BA-8111F7DF2901}">
      <dsp:nvSpPr>
        <dsp:cNvPr id="0" name=""/>
        <dsp:cNvSpPr/>
      </dsp:nvSpPr>
      <dsp:spPr>
        <a:xfrm>
          <a:off x="2428080" y="2487970"/>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b="1" kern="1200"/>
            <a:t>Producto 1.3.4: </a:t>
          </a:r>
          <a:r>
            <a:rPr sz="600" kern="1200"/>
            <a:t>Se operacionaliza una estrategia nacional de lucha contra el cambio climático a largo plazo, basada en la visión nacional del desarrollo y en los resultados del programa nacional.</a:t>
          </a:r>
        </a:p>
      </dsp:txBody>
      <dsp:txXfrm>
        <a:off x="2428080" y="2487970"/>
        <a:ext cx="1019956" cy="1461068"/>
      </dsp:txXfrm>
    </dsp:sp>
    <dsp:sp modelId="{7939320F-506B-49DC-AC25-0ADDA91EDC10}">
      <dsp:nvSpPr>
        <dsp:cNvPr id="0" name=""/>
        <dsp:cNvSpPr/>
      </dsp:nvSpPr>
      <dsp:spPr>
        <a:xfrm>
          <a:off x="3661308" y="515457"/>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sz="600" kern="1200"/>
            <a:t>Resultado 2.2: Mejora de la calidad y la eficacia en la gestión de un sistema de salud nacional integral, incluidas la promoción y la protección de la salud, prestando una atención especial a garantizar un acceso más equitativo para los grupos más desfavorecidos y vulnerables.</a:t>
          </a:r>
        </a:p>
      </dsp:txBody>
      <dsp:txXfrm>
        <a:off x="3661308" y="515457"/>
        <a:ext cx="1019956" cy="1461068"/>
      </dsp:txXfrm>
    </dsp:sp>
    <dsp:sp modelId="{B263292C-EF42-4A71-90AD-DC5CBC96074C}">
      <dsp:nvSpPr>
        <dsp:cNvPr id="0" name=""/>
        <dsp:cNvSpPr/>
      </dsp:nvSpPr>
      <dsp:spPr>
        <a:xfrm>
          <a:off x="3661308" y="2189796"/>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b="1" kern="1200"/>
            <a:t>Producto 2.2.4: </a:t>
          </a:r>
          <a:r>
            <a:rPr sz="600" kern="1200"/>
            <a:t>Mejora de las capacidades nacionales y subnacionales para reforzar las pruebas y mejorar el acceso universal y la utilización de un paquete de atención y servicios de calidad y sensibles al género que incluya servicios nutricionales, sexuales, reproductivos, maternos, neonatales, de salud infantil y para adolescentes.</a:t>
          </a:r>
          <a:endParaRPr lang="es-ES" sz="600" kern="1200"/>
        </a:p>
      </dsp:txBody>
      <dsp:txXfrm>
        <a:off x="3661308" y="2189796"/>
        <a:ext cx="1019956" cy="1461068"/>
      </dsp:txXfrm>
    </dsp:sp>
    <dsp:sp modelId="{26EF8891-6AF7-41BF-958D-C3D6E3F06FA7}">
      <dsp:nvSpPr>
        <dsp:cNvPr id="0" name=""/>
        <dsp:cNvSpPr/>
      </dsp:nvSpPr>
      <dsp:spPr>
        <a:xfrm>
          <a:off x="5511149" y="515457"/>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solidFill>
            <a:srgbClr val="C0000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sz="600" kern="1200"/>
            <a:t>Resultado 2.4: Las instituciones nacionales y subnacionales, en colaboración con las comunidades, abordan las desigualdades de forma más activa a través de la aplicación y el seguimiento de las leyes, políticas y programas que fomentan la igualdad de género y el empoderamiento de las mujeres, y de una respuesta eficaz y sostenible frente al VIH, reduciendo de ese modo el estigma y la discriminación.</a:t>
          </a:r>
        </a:p>
      </dsp:txBody>
      <dsp:txXfrm>
        <a:off x="5511149" y="515457"/>
        <a:ext cx="1019956" cy="1461068"/>
      </dsp:txXfrm>
    </dsp:sp>
    <dsp:sp modelId="{CC87E744-34AD-4C54-BEB2-DB0A5ABB9E89}">
      <dsp:nvSpPr>
        <dsp:cNvPr id="0" name=""/>
        <dsp:cNvSpPr/>
      </dsp:nvSpPr>
      <dsp:spPr>
        <a:xfrm>
          <a:off x="4894536" y="2189796"/>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solidFill>
            <a:srgbClr val="C0000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GB" sz="600" b="1" kern="1200"/>
            <a:t>Producto 2.4.3: </a:t>
          </a:r>
          <a:r>
            <a:rPr sz="600" kern="1200"/>
            <a:t>Se refuerzan los marcos, programas y prácticas jurídicos y normativos relacionados con el género con objeto de abordar eficazmente la desigualdad y la falta de equidad entre los géneros, la discriminación de género y la violencia de género.</a:t>
          </a:r>
        </a:p>
      </dsp:txBody>
      <dsp:txXfrm>
        <a:off x="4894536" y="2189796"/>
        <a:ext cx="1019956" cy="1461068"/>
      </dsp:txXfrm>
    </dsp:sp>
    <dsp:sp modelId="{7B4F69C0-ACC6-4606-B3E9-A9FA9C60FC6A}">
      <dsp:nvSpPr>
        <dsp:cNvPr id="0" name=""/>
        <dsp:cNvSpPr/>
      </dsp:nvSpPr>
      <dsp:spPr>
        <a:xfrm>
          <a:off x="6127763" y="2189796"/>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solidFill>
            <a:srgbClr val="C00000"/>
          </a:solid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GB" sz="600" b="1" kern="1200" dirty="0"/>
            <a:t>Producto 2.4.4: </a:t>
          </a:r>
          <a:r>
            <a:rPr sz="600" kern="1200"/>
            <a:t>Los mecanismos de coordinación plurisectoriales orientan eficazmente la planificación integral basada en pruebas, la elaboración de presupuestos, el seguimiento y la evaluación para dar una respuesta sostenible a la desigualdad de género, la falta de equidad, la discriminación y la violencia de género.</a:t>
          </a:r>
        </a:p>
      </dsp:txBody>
      <dsp:txXfrm>
        <a:off x="6127763" y="2189796"/>
        <a:ext cx="1019956" cy="1461068"/>
      </dsp:txXfrm>
    </dsp:sp>
    <dsp:sp modelId="{F3CAD216-F495-45B3-9F45-6D03560C5330}">
      <dsp:nvSpPr>
        <dsp:cNvPr id="0" name=""/>
        <dsp:cNvSpPr/>
      </dsp:nvSpPr>
      <dsp:spPr>
        <a:xfrm>
          <a:off x="7360991" y="515457"/>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b="1" kern="1200"/>
            <a:t>Resultado 3.1: </a:t>
          </a:r>
          <a:r>
            <a:rPr sz="600" kern="1200"/>
            <a:t>Los órganos electos son más capaces de formular leyes y supervisar el desempeño de los organismos estatales, y representan las aspiraciones del pueblo vietnamita, sobre todo de las mujeres, las minorías étnicas y otros grupos desfavorecidos y vulnerables;</a:t>
          </a:r>
        </a:p>
      </dsp:txBody>
      <dsp:txXfrm>
        <a:off x="7360991" y="515457"/>
        <a:ext cx="1019956" cy="1461068"/>
      </dsp:txXfrm>
    </dsp:sp>
    <dsp:sp modelId="{D03E5EBF-EDCD-4042-9BC0-F9E90D4FDA1E}">
      <dsp:nvSpPr>
        <dsp:cNvPr id="0" name=""/>
        <dsp:cNvSpPr/>
      </dsp:nvSpPr>
      <dsp:spPr>
        <a:xfrm>
          <a:off x="7360991" y="2189796"/>
          <a:ext cx="1019956" cy="1461068"/>
        </a:xfrm>
        <a:prstGeom prst="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 tIns="3810" rIns="3810" bIns="3810" numCol="1" spcCol="1270" anchor="ctr" anchorCtr="0">
          <a:noAutofit/>
        </a:bodyPr>
        <a:lstStyle/>
        <a:p>
          <a:pPr lvl="0" algn="ctr" defTabSz="266700">
            <a:lnSpc>
              <a:spcPct val="90000"/>
            </a:lnSpc>
            <a:spcBef>
              <a:spcPct val="0"/>
            </a:spcBef>
            <a:spcAft>
              <a:spcPct val="35000"/>
            </a:spcAft>
          </a:pPr>
          <a:r>
            <a:rPr lang="en-US" sz="600" b="1" kern="1200"/>
            <a:t>Producto 3.1.1: </a:t>
          </a:r>
          <a:r>
            <a:rPr sz="600" kern="1200"/>
            <a:t>Los órganos electos se benefician de la mejora en la generación y gestión del conocimiento, que les permite acceder a investigaciones y datos de alta calidad para orientar su labor legislativa.</a:t>
          </a:r>
        </a:p>
      </dsp:txBody>
      <dsp:txXfrm>
        <a:off x="7360991" y="2189796"/>
        <a:ext cx="1019956" cy="146106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eaLnBrk="0" hangingPunct="0">
              <a:spcBef>
                <a:spcPct val="0"/>
              </a:spcBef>
              <a:defRPr sz="1200">
                <a:ea typeface="ＭＳ Ｐゴシック" charset="0"/>
                <a:cs typeface="ＭＳ Ｐゴシック" charset="0"/>
              </a:defRPr>
            </a:lvl1pPr>
          </a:lstStyle>
          <a:p>
            <a:pPr>
              <a:defRPr/>
            </a:pPr>
            <a:endParaRPr lang="en-GB"/>
          </a:p>
        </p:txBody>
      </p:sp>
      <p:sp>
        <p:nvSpPr>
          <p:cNvPr id="17411" name="Rectangle 3"/>
          <p:cNvSpPr>
            <a:spLocks noGrp="1" noChangeArrowheads="1"/>
          </p:cNvSpPr>
          <p:nvPr>
            <p:ph type="dt" idx="1"/>
          </p:nvPr>
        </p:nvSpPr>
        <p:spPr bwMode="auto">
          <a:xfrm>
            <a:off x="3886200" y="0"/>
            <a:ext cx="29718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lgn="r" eaLnBrk="0" hangingPunct="0">
              <a:spcBef>
                <a:spcPct val="0"/>
              </a:spcBef>
              <a:defRPr sz="1200">
                <a:ea typeface="ＭＳ Ｐゴシック" charset="0"/>
                <a:cs typeface="ＭＳ Ｐゴシック" charset="0"/>
              </a:defRPr>
            </a:lvl1pPr>
          </a:lstStyle>
          <a:p>
            <a:pPr>
              <a:defRPr/>
            </a:pPr>
            <a:endParaRPr lang="en-GB"/>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p>
            <a:pPr lvl="0"/>
            <a:r>
              <a:rPr lang="en-GB" noProof="0"/>
              <a:t>Fare clic per modificare gli stili del testo dello schema</a:t>
            </a:r>
          </a:p>
          <a:p>
            <a:pPr lvl="1"/>
            <a:r>
              <a:rPr lang="en-GB" noProof="0"/>
              <a:t>Secondo livello</a:t>
            </a:r>
          </a:p>
          <a:p>
            <a:pPr lvl="2"/>
            <a:r>
              <a:rPr lang="en-GB" noProof="0"/>
              <a:t>Terzo livello</a:t>
            </a:r>
          </a:p>
          <a:p>
            <a:pPr lvl="3"/>
            <a:r>
              <a:rPr lang="en-GB" noProof="0"/>
              <a:t>Quarto livello</a:t>
            </a:r>
          </a:p>
          <a:p>
            <a:pPr lvl="4"/>
            <a:r>
              <a:rPr lang="en-GB" noProof="0"/>
              <a:t>Quinto livello</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a:noFill/>
          </a:ln>
          <a:extLst>
            <a:ext uri="{FAA26D3D-D897-4be2-8F04-BA451C77F1D7}"/>
          </a:extLst>
        </p:spPr>
        <p:txBody>
          <a:bodyPr vert="horz" wrap="square" lIns="91440" tIns="45720" rIns="91440" bIns="45720" numCol="1" anchor="b" anchorCtr="0" compatLnSpc="1">
            <a:prstTxWarp prst="textNoShape">
              <a:avLst/>
            </a:prstTxWarp>
          </a:bodyPr>
          <a:lstStyle>
            <a:lvl1pPr eaLnBrk="0" hangingPunct="0">
              <a:spcBef>
                <a:spcPct val="0"/>
              </a:spcBef>
              <a:defRPr sz="1200">
                <a:ea typeface="ＭＳ Ｐゴシック" charset="0"/>
                <a:cs typeface="ＭＳ Ｐゴシック" charset="0"/>
              </a:defRPr>
            </a:lvl1pPr>
          </a:lstStyle>
          <a:p>
            <a:pPr>
              <a:defRPr/>
            </a:pPr>
            <a:endParaRPr lang="en-GB"/>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a:noFill/>
          </a:ln>
          <a:extLst>
            <a:ext uri="{FAA26D3D-D897-4be2-8F04-BA451C77F1D7}"/>
          </a:extLst>
        </p:spPr>
        <p:txBody>
          <a:bodyPr vert="horz" wrap="square" lIns="91440" tIns="45720" rIns="91440" bIns="45720" numCol="1" anchor="b" anchorCtr="0" compatLnSpc="1">
            <a:prstTxWarp prst="textNoShape">
              <a:avLst/>
            </a:prstTxWarp>
          </a:bodyPr>
          <a:lstStyle>
            <a:lvl1pPr algn="r" eaLnBrk="0" hangingPunct="0">
              <a:spcBef>
                <a:spcPct val="0"/>
              </a:spcBef>
              <a:defRPr sz="1200">
                <a:ea typeface="ＭＳ Ｐゴシック" charset="0"/>
                <a:cs typeface="ＭＳ Ｐゴシック" charset="0"/>
              </a:defRPr>
            </a:lvl1pPr>
          </a:lstStyle>
          <a:p>
            <a:pPr>
              <a:defRPr/>
            </a:pPr>
            <a:fld id="{B57C26EA-81CE-4451-99CB-195E844146AD}" type="slidenum">
              <a:rPr lang="en-GB"/>
              <a:pPr>
                <a:defRPr/>
              </a:pPr>
              <a:t>‹#›</a:t>
            </a:fld>
            <a:endParaRPr lang="es-ES"/>
          </a:p>
        </p:txBody>
      </p:sp>
    </p:spTree>
    <p:extLst>
      <p:ext uri="{BB962C8B-B14F-4D97-AF65-F5344CB8AC3E}">
        <p14:creationId xmlns:p14="http://schemas.microsoft.com/office/powerpoint/2010/main" val="15681845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a:ln/>
        </p:spPr>
      </p:sp>
      <p:sp>
        <p:nvSpPr>
          <p:cNvPr id="23554" name="Notes Placeholder 2"/>
          <p:cNvSpPr>
            <a:spLocks noGrp="1"/>
          </p:cNvSpPr>
          <p:nvPr>
            <p:ph type="body" idx="1"/>
          </p:nvPr>
        </p:nvSpPr>
        <p:spPr>
          <a:noFill/>
        </p:spPr>
        <p:txBody>
          <a:bodyPr/>
          <a:lstStyle/>
          <a:p>
            <a:pPr eaLnBrk="1" hangingPunct="1"/>
            <a:r>
              <a:rPr lang="es-ES" altLang="en-US" smtClean="0">
                <a:ea typeface="ＭＳ Ｐゴシック" pitchFamily="34" charset="-128"/>
              </a:rPr>
              <a:t>Dependiendo del análisis de país, también es necesario definir con claridad nuestra teoría del cambio en materia de género en el MANUD: aquello que intentamos conseguir, y cómo contribuyen a ese cambio los productos, objetivos e indicadores establecidos. Debemos ser capaces de integrar las intervenciones relativas al género en un marco coherente.</a:t>
            </a:r>
          </a:p>
          <a:p>
            <a:pPr eaLnBrk="1" hangingPunct="1"/>
            <a:endParaRPr lang="es-ES" altLang="en-US" smtClean="0">
              <a:ea typeface="ＭＳ Ｐゴシック" pitchFamily="34" charset="-128"/>
            </a:endParaRPr>
          </a:p>
          <a:p>
            <a:pPr eaLnBrk="1" hangingPunct="1"/>
            <a:r>
              <a:rPr lang="es-ES" altLang="en-US" smtClean="0">
                <a:ea typeface="ＭＳ Ｐゴシック" pitchFamily="34" charset="-128"/>
              </a:rPr>
              <a:t>Por ejemplo, centrándonos en el apoyo a los mecanismos dirigidos a las mujeres, no en el empoderamiento, la mejora del acceso de las mujeres a los recursos, la promoción del cambio de conciencia y la eliminación de los obstáculos culturales que dificultan este.</a:t>
            </a:r>
          </a:p>
          <a:p>
            <a:pPr eaLnBrk="1" hangingPunct="1"/>
            <a:endParaRPr lang="es-ES" altLang="en-US" smtClean="0">
              <a:ea typeface="ＭＳ Ｐゴシック" pitchFamily="34" charset="-128"/>
            </a:endParaRPr>
          </a:p>
          <a:p>
            <a:pPr eaLnBrk="1" hangingPunct="1"/>
            <a:r>
              <a:rPr lang="es-ES" altLang="en-US" smtClean="0">
                <a:ea typeface="ＭＳ Ｐゴシック" pitchFamily="34" charset="-128"/>
              </a:rPr>
              <a:t>Es necesaria una teoría (explícita o implícita) sobre el modo en que cambian las relaciones de género, es decir, sobre las raíces de las desigualdades, los principales factores impulsores del cambio (a partir de la experiencia) y cómo pueden influir las intervenciones en esos factores.</a:t>
            </a:r>
          </a:p>
          <a:p>
            <a:pPr eaLnBrk="1" hangingPunct="1"/>
            <a:endParaRPr lang="es-ES" smtClean="0">
              <a:ea typeface="ＭＳ Ｐゴシック" pitchFamily="34" charset="-128"/>
            </a:endParaRPr>
          </a:p>
        </p:txBody>
      </p:sp>
      <p:sp>
        <p:nvSpPr>
          <p:cNvPr id="23555" name="Slide Number Placeholder 3"/>
          <p:cNvSpPr>
            <a:spLocks noGrp="1"/>
          </p:cNvSpPr>
          <p:nvPr>
            <p:ph type="sldNum" sz="quarter" idx="5"/>
          </p:nvPr>
        </p:nvSpPr>
        <p:spPr>
          <a:noFill/>
          <a:ln>
            <a:miter lim="800000"/>
            <a:headEnd/>
            <a:tailEnd/>
          </a:ln>
        </p:spPr>
        <p:txBody>
          <a:bodyPr/>
          <a:lstStyle/>
          <a:p>
            <a:fld id="{921F3AC0-17A1-45AA-B907-E1BABEB6E335}" type="slidenum">
              <a:rPr lang="en-GB" smtClean="0">
                <a:ea typeface="ＭＳ Ｐゴシック" pitchFamily="34" charset="-128"/>
              </a:rPr>
              <a:pPr/>
              <a:t>9</a:t>
            </a:fld>
            <a:endParaRPr lang="es-E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2" name="Notes Placeholder 2"/>
          <p:cNvSpPr>
            <a:spLocks noGrp="1"/>
          </p:cNvSpPr>
          <p:nvPr>
            <p:ph type="body" idx="1"/>
          </p:nvPr>
        </p:nvSpPr>
        <p:spPr>
          <a:noFill/>
        </p:spPr>
        <p:txBody>
          <a:bodyPr/>
          <a:lstStyle/>
          <a:p>
            <a:pPr eaLnBrk="1" hangingPunct="1"/>
            <a:r>
              <a:rPr lang="es-ES" smtClean="0">
                <a:ea typeface="ＭＳ Ｐゴシック" pitchFamily="34" charset="-128"/>
              </a:rPr>
              <a:t>Y, por supuesto, no perder el sentido del humor ante las inevitables frustraciones.</a:t>
            </a:r>
          </a:p>
        </p:txBody>
      </p:sp>
      <p:sp>
        <p:nvSpPr>
          <p:cNvPr id="25603" name="Slide Number Placeholder 3"/>
          <p:cNvSpPr>
            <a:spLocks noGrp="1"/>
          </p:cNvSpPr>
          <p:nvPr>
            <p:ph type="sldNum" sz="quarter" idx="5"/>
          </p:nvPr>
        </p:nvSpPr>
        <p:spPr>
          <a:noFill/>
          <a:ln>
            <a:miter lim="800000"/>
            <a:headEnd/>
            <a:tailEnd/>
          </a:ln>
        </p:spPr>
        <p:txBody>
          <a:bodyPr/>
          <a:lstStyle/>
          <a:p>
            <a:fld id="{24395E2C-7408-4AA5-ACC5-B0165AED9847}" type="slidenum">
              <a:rPr lang="en-GB" smtClean="0">
                <a:ea typeface="ＭＳ Ｐゴシック" pitchFamily="34" charset="-128"/>
              </a:rPr>
              <a:pPr/>
              <a:t>10</a:t>
            </a:fld>
            <a:endParaRPr lang="es-E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a:ln/>
        </p:spPr>
      </p:sp>
      <p:sp>
        <p:nvSpPr>
          <p:cNvPr id="27650" name="Notes Placeholder 2"/>
          <p:cNvSpPr>
            <a:spLocks noGrp="1"/>
          </p:cNvSpPr>
          <p:nvPr>
            <p:ph type="body" idx="1"/>
          </p:nvPr>
        </p:nvSpPr>
        <p:spPr>
          <a:noFill/>
        </p:spPr>
        <p:txBody>
          <a:bodyPr/>
          <a:lstStyle/>
          <a:p>
            <a:pPr eaLnBrk="1" hangingPunct="1"/>
            <a:endParaRPr lang="en-US" smtClean="0">
              <a:ea typeface="ＭＳ Ｐゴシック" pitchFamily="34" charset="-128"/>
            </a:endParaRPr>
          </a:p>
        </p:txBody>
      </p:sp>
      <p:sp>
        <p:nvSpPr>
          <p:cNvPr id="27651" name="Slide Number Placeholder 3"/>
          <p:cNvSpPr>
            <a:spLocks noGrp="1"/>
          </p:cNvSpPr>
          <p:nvPr>
            <p:ph type="sldNum" sz="quarter" idx="5"/>
          </p:nvPr>
        </p:nvSpPr>
        <p:spPr>
          <a:noFill/>
          <a:ln>
            <a:miter lim="800000"/>
            <a:headEnd/>
            <a:tailEnd/>
          </a:ln>
        </p:spPr>
        <p:txBody>
          <a:bodyPr/>
          <a:lstStyle/>
          <a:p>
            <a:fld id="{5FA88F62-988E-45AE-B77D-8B7C3B461887}" type="slidenum">
              <a:rPr lang="en-GB" smtClean="0">
                <a:ea typeface="ＭＳ Ｐゴシック" pitchFamily="34" charset="-128"/>
              </a:rPr>
              <a:pPr/>
              <a:t>11</a:t>
            </a:fld>
            <a:endParaRPr lang="es-E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12291" name="Notes Placeholder 2"/>
          <p:cNvSpPr>
            <a:spLocks noGrp="1"/>
          </p:cNvSpPr>
          <p:nvPr>
            <p:ph type="body" idx="1"/>
          </p:nvPr>
        </p:nvSpPr>
        <p:spPr/>
        <p:txBody>
          <a:bodyPr/>
          <a:lstStyle/>
          <a:p>
            <a:pPr eaLnBrk="1" hangingPunct="1">
              <a:spcBef>
                <a:spcPct val="0"/>
              </a:spcBef>
              <a:defRPr/>
            </a:pPr>
            <a:r>
              <a:rPr dirty="0" smtClean="0"/>
              <a:t>Cuatro problemas fundamentales que es preciso abordar para continuar avanzando a partir de los logros alcanzados hasta el momento en materia de protección jurídica de los derechos de las mujeres, hacer frente a las tendencias negativas y responder a las vulnerabilidades específicas que sufren las mujeres en Viet Nam. </a:t>
            </a:r>
          </a:p>
          <a:p>
            <a:pPr eaLnBrk="1" hangingPunct="1">
              <a:spcBef>
                <a:spcPct val="0"/>
              </a:spcBef>
              <a:defRPr/>
            </a:pPr>
            <a:endParaRPr lang="es-ES" dirty="0" smtClean="0"/>
          </a:p>
          <a:p>
            <a:pPr eaLnBrk="1" hangingPunct="1">
              <a:spcBef>
                <a:spcPct val="0"/>
              </a:spcBef>
              <a:defRPr/>
            </a:pPr>
            <a:r>
              <a:rPr dirty="0" smtClean="0"/>
              <a:t>Reconocimiento de que la desigualdad de género es un problema de derechos humanos; todos los ciudadanos tienen derecho a participar en el proceso de desarrollo y a beneficiarse de él. También es un problema de eficiencia, puesto que la desigualdad de género impone costos a los hogares, los ciudadanos y las comunidades y puede limitar el crecimiento.  </a:t>
            </a:r>
          </a:p>
          <a:p>
            <a:pPr eaLnBrk="1" hangingPunct="1">
              <a:spcBef>
                <a:spcPct val="0"/>
              </a:spcBef>
              <a:defRPr/>
            </a:pPr>
            <a:endParaRPr lang="es-ES" dirty="0" smtClean="0"/>
          </a:p>
          <a:p>
            <a:pPr eaLnBrk="1" hangingPunct="1">
              <a:spcBef>
                <a:spcPct val="0"/>
              </a:spcBef>
              <a:defRPr/>
            </a:pPr>
            <a:r>
              <a:rPr dirty="0" smtClean="0"/>
              <a:t>Se enuncian cuatro declaraciones de problemas:</a:t>
            </a:r>
          </a:p>
          <a:p>
            <a:pPr marL="228600" indent="-228600" eaLnBrk="1" hangingPunct="1">
              <a:buFont typeface="+mj-lt"/>
              <a:buAutoNum type="arabicPeriod"/>
              <a:defRPr/>
            </a:pPr>
            <a:r>
              <a:rPr dirty="0" smtClean="0"/>
              <a:t>Las mujeres están insuficientemente representadas en todos los niveles de adopción de decisiones, incluidos los foros formales e informales, los sectores público y privado así como en el ámbito local</a:t>
            </a:r>
          </a:p>
          <a:p>
            <a:pPr marL="228600" indent="-228600" eaLnBrk="1" hangingPunct="1">
              <a:buFont typeface="+mj-lt"/>
              <a:buAutoNum type="arabicPeriod"/>
              <a:defRPr/>
            </a:pPr>
            <a:r>
              <a:rPr dirty="0" smtClean="0"/>
              <a:t>Debido a las desigualdades entre los géneros, las mujeres están excesivamente representadas en los segmentos más vulnerables de la economía no estructurada, por lo que se ven expuestas a riesgos y vulnerabilidades mayores</a:t>
            </a:r>
          </a:p>
          <a:p>
            <a:pPr marL="228600" indent="-228600" eaLnBrk="1" hangingPunct="1">
              <a:buFont typeface="+mj-lt"/>
              <a:buAutoNum type="arabicPeriod"/>
              <a:defRPr/>
            </a:pPr>
            <a:r>
              <a:rPr dirty="0" smtClean="0"/>
              <a:t>La violencia de género es un problema muy extendido en Viet Nam. Sin embargo, no existe un enfoque plurisectorial estructurado que incluya la prevención, la protección y la asistencia a las víctimas</a:t>
            </a:r>
          </a:p>
          <a:p>
            <a:pPr marL="228600" indent="-228600" eaLnBrk="1" hangingPunct="1">
              <a:buFont typeface="+mj-lt"/>
              <a:buAutoNum type="arabicPeriod"/>
              <a:defRPr/>
            </a:pPr>
            <a:r>
              <a:rPr dirty="0" smtClean="0"/>
              <a:t>La persistente discriminación de las niñas, evidenciada por el aumento de la diferencia en términos de proporción de nacimientos por sexo, y trato preferente a los niños en la familia</a:t>
            </a:r>
          </a:p>
          <a:p>
            <a:pPr eaLnBrk="1" hangingPunct="1">
              <a:spcBef>
                <a:spcPct val="0"/>
              </a:spcBef>
              <a:defRPr/>
            </a:pPr>
            <a:endParaRPr lang="es-ES" dirty="0" smtClean="0"/>
          </a:p>
          <a:p>
            <a:pPr eaLnBrk="1" hangingPunct="1">
              <a:spcBef>
                <a:spcPct val="0"/>
              </a:spcBef>
              <a:defRPr/>
            </a:pPr>
            <a:r>
              <a:rPr dirty="0" smtClean="0"/>
              <a:t>La falta de responsabilidad, apoyo e implicación de los hombres en la promoción de la igualdad de género debería abordarse como un problema transversal.  </a:t>
            </a:r>
          </a:p>
          <a:p>
            <a:pPr eaLnBrk="1" hangingPunct="1">
              <a:spcBef>
                <a:spcPct val="0"/>
              </a:spcBef>
              <a:defRPr/>
            </a:pPr>
            <a:endParaRPr lang="es-ES" dirty="0" smtClean="0"/>
          </a:p>
          <a:p>
            <a:pPr eaLnBrk="1" hangingPunct="1">
              <a:spcBef>
                <a:spcPct val="0"/>
              </a:spcBef>
              <a:defRPr/>
            </a:pPr>
            <a:r>
              <a:rPr dirty="0" smtClean="0"/>
              <a:t>Se identificaron tres esferas prioritarias específicas desde el punto de vista de la incorporación de la perspectiva de género: las mujeres en los grupos vulnerables, el acceso de las mujeres a los servicios sociales y la protección social, y género y cambio climático.  </a:t>
            </a:r>
          </a:p>
          <a:p>
            <a:pPr eaLnBrk="1" hangingPunct="1">
              <a:spcBef>
                <a:spcPct val="0"/>
              </a:spcBef>
              <a:defRPr/>
            </a:pPr>
            <a:endParaRPr lang="es-ES" dirty="0" smtClean="0"/>
          </a:p>
          <a:p>
            <a:pPr eaLnBrk="1" hangingPunct="1">
              <a:spcBef>
                <a:spcPct val="0"/>
              </a:spcBef>
              <a:defRPr/>
            </a:pPr>
            <a:endParaRPr lang="es-ES" dirty="0" smtClean="0"/>
          </a:p>
          <a:p>
            <a:pPr eaLnBrk="1" hangingPunct="1">
              <a:spcBef>
                <a:spcPct val="0"/>
              </a:spcBef>
              <a:defRPr/>
            </a:pPr>
            <a:endParaRPr lang="es-ES" dirty="0" smtClean="0"/>
          </a:p>
          <a:p>
            <a:pPr eaLnBrk="1" hangingPunct="1">
              <a:spcBef>
                <a:spcPct val="0"/>
              </a:spcBef>
              <a:defRPr/>
            </a:pPr>
            <a:endParaRPr lang="es-ES" dirty="0" smtClean="0"/>
          </a:p>
        </p:txBody>
      </p:sp>
      <p:sp>
        <p:nvSpPr>
          <p:cNvPr id="29699" name="Slide Number Placeholder 3"/>
          <p:cNvSpPr>
            <a:spLocks noGrp="1"/>
          </p:cNvSpPr>
          <p:nvPr>
            <p:ph type="sldNum" sz="quarter" idx="5"/>
          </p:nvPr>
        </p:nvSpPr>
        <p:spPr>
          <a:noFill/>
          <a:ln>
            <a:miter lim="800000"/>
            <a:headEnd/>
            <a:tailEnd/>
          </a:ln>
        </p:spPr>
        <p:txBody>
          <a:bodyPr/>
          <a:lstStyle/>
          <a:p>
            <a:fld id="{D58EE22D-0E84-4CCF-A107-96AE6B6F1A41}" type="slidenum">
              <a:rPr lang="en-US" altLang="en-US" smtClean="0">
                <a:ea typeface="ＭＳ Ｐゴシック" pitchFamily="34" charset="-128"/>
              </a:rPr>
              <a:pPr/>
              <a:t>12</a:t>
            </a:fld>
            <a:endParaRPr lang="es-ES" altLang="en-U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514350" indent="-514350" eaLnBrk="1" hangingPunct="1">
              <a:spcAft>
                <a:spcPts val="1200"/>
              </a:spcAft>
              <a:buFont typeface="Arial" pitchFamily="34" charset="0"/>
              <a:buChar char="•"/>
              <a:defRPr/>
            </a:pPr>
            <a:r>
              <a:rPr dirty="0" smtClean="0"/>
              <a:t>No es posible abordar estos problemas a través de un enfoque basado en la incorporación de la perspectiva de género; son necesarias intervenciones específicas de género. </a:t>
            </a:r>
          </a:p>
          <a:p>
            <a:pPr marL="514350" indent="-514350" eaLnBrk="1" hangingPunct="1">
              <a:spcAft>
                <a:spcPts val="1200"/>
              </a:spcAft>
              <a:buFont typeface="Arial" pitchFamily="34" charset="0"/>
              <a:buChar char="•"/>
              <a:defRPr/>
            </a:pPr>
            <a:r>
              <a:rPr dirty="0" smtClean="0"/>
              <a:t>Relación con las prioridades establecidas en los proyectos de estrategia y el programa nacional en materia de igualdad de género y con las observaciones finales de la CEDAW.</a:t>
            </a:r>
          </a:p>
          <a:p>
            <a:pPr marL="514350" indent="-514350" eaLnBrk="1" hangingPunct="1">
              <a:spcAft>
                <a:spcPts val="1200"/>
              </a:spcAft>
              <a:buFont typeface="Arial" pitchFamily="34" charset="0"/>
              <a:buChar char="•"/>
              <a:defRPr/>
            </a:pPr>
            <a:r>
              <a:rPr dirty="0" smtClean="0"/>
              <a:t>Existen posibilidades de éxito en un marco temporal de cinco años.</a:t>
            </a:r>
          </a:p>
          <a:p>
            <a:pPr marL="514350" indent="-514350" eaLnBrk="1" hangingPunct="1">
              <a:spcAft>
                <a:spcPts val="1200"/>
              </a:spcAft>
              <a:buFont typeface="Arial" pitchFamily="34" charset="0"/>
              <a:buChar char="•"/>
              <a:defRPr/>
            </a:pPr>
            <a:r>
              <a:rPr dirty="0" smtClean="0"/>
              <a:t>Existen pruebas disponibles para defender la importancia y el alcance del problema.</a:t>
            </a:r>
          </a:p>
          <a:p>
            <a:pPr marL="514350" indent="-514350" eaLnBrk="1" hangingPunct="1">
              <a:spcAft>
                <a:spcPts val="1200"/>
              </a:spcAft>
              <a:buFont typeface="Arial" pitchFamily="34" charset="0"/>
              <a:buChar char="•"/>
              <a:defRPr/>
            </a:pPr>
            <a:r>
              <a:rPr dirty="0" smtClean="0"/>
              <a:t>Las Naciones Unidas gozan de una ventaja comparativa conjunta muy clara para actuar en estas esferas.</a:t>
            </a:r>
          </a:p>
          <a:p>
            <a:pPr eaLnBrk="1" hangingPunct="1">
              <a:defRPr/>
            </a:pPr>
            <a:endParaRPr lang="es-ES" dirty="0"/>
          </a:p>
        </p:txBody>
      </p:sp>
      <p:sp>
        <p:nvSpPr>
          <p:cNvPr id="31747" name="Slide Number Placeholder 3"/>
          <p:cNvSpPr>
            <a:spLocks noGrp="1"/>
          </p:cNvSpPr>
          <p:nvPr>
            <p:ph type="sldNum" sz="quarter" idx="5"/>
          </p:nvPr>
        </p:nvSpPr>
        <p:spPr>
          <a:noFill/>
          <a:ln>
            <a:miter lim="800000"/>
            <a:headEnd/>
            <a:tailEnd/>
          </a:ln>
        </p:spPr>
        <p:txBody>
          <a:bodyPr/>
          <a:lstStyle/>
          <a:p>
            <a:fld id="{ED6C7C6D-810B-480C-B8A2-D4B45BFE4048}" type="slidenum">
              <a:rPr lang="en-US" altLang="en-US" smtClean="0">
                <a:ea typeface="ＭＳ Ｐゴシック" pitchFamily="34" charset="-128"/>
              </a:rPr>
              <a:pPr/>
              <a:t>13</a:t>
            </a:fld>
            <a:endParaRPr lang="es-ES" altLang="en-U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noTextEdit="1"/>
          </p:cNvSpPr>
          <p:nvPr>
            <p:ph type="sldImg"/>
          </p:nvPr>
        </p:nvSpPr>
        <p:spPr>
          <a:ln/>
        </p:spPr>
      </p:sp>
      <p:sp>
        <p:nvSpPr>
          <p:cNvPr id="33794" name="Notes Placeholder 2"/>
          <p:cNvSpPr>
            <a:spLocks noGrp="1"/>
          </p:cNvSpPr>
          <p:nvPr>
            <p:ph type="body" idx="1"/>
          </p:nvPr>
        </p:nvSpPr>
        <p:spPr>
          <a:noFill/>
        </p:spPr>
        <p:txBody>
          <a:bodyPr/>
          <a:lstStyle/>
          <a:p>
            <a:pPr eaLnBrk="1" hangingPunct="1"/>
            <a:r>
              <a:rPr lang="es-ES" altLang="en-US" smtClean="0">
                <a:ea typeface="ＭＳ Ｐゴシック" pitchFamily="34" charset="-128"/>
              </a:rPr>
              <a:t>Esta diapositiva describe las áreas clave de la igualdad de género en las que las Naciones Unidas gozan de una ventaja comparativa. En resumen:</a:t>
            </a:r>
          </a:p>
          <a:p>
            <a:pPr eaLnBrk="1" hangingPunct="1">
              <a:buFontTx/>
              <a:buChar char="•"/>
            </a:pPr>
            <a:r>
              <a:rPr lang="es-ES" altLang="en-US" smtClean="0">
                <a:ea typeface="ＭＳ Ｐゴシック" pitchFamily="34" charset="-128"/>
              </a:rPr>
              <a:t>Numerosas intervenciones ejecutadas por otros asociados se centran en mayor medida en los servicios y el apoyo directos y menos en el nivel de las políticas, la promoción, la recopilación de datos y la investigación en todas las cuestiones expuestas.</a:t>
            </a:r>
          </a:p>
          <a:p>
            <a:pPr eaLnBrk="1" hangingPunct="1">
              <a:buFontTx/>
              <a:buChar char="•"/>
            </a:pPr>
            <a:r>
              <a:rPr lang="es-ES" altLang="en-US" smtClean="0">
                <a:ea typeface="ＭＳ Ｐゴシック" pitchFamily="34" charset="-128"/>
              </a:rPr>
              <a:t>Las Naciones Unidas ofrecen una ventaja comparativa basada en la programación existente en las cuatro áreas.</a:t>
            </a:r>
          </a:p>
          <a:p>
            <a:pPr eaLnBrk="1" hangingPunct="1">
              <a:buFontTx/>
              <a:buChar char="•"/>
            </a:pPr>
            <a:r>
              <a:rPr lang="es-ES" altLang="en-US" smtClean="0">
                <a:ea typeface="ＭＳ Ｐゴシック" pitchFamily="34" charset="-128"/>
              </a:rPr>
              <a:t>Las esferas en las que las Naciones Unidas pueden realizar una contribución significativa son:</a:t>
            </a:r>
          </a:p>
          <a:p>
            <a:pPr lvl="1" eaLnBrk="1" hangingPunct="1">
              <a:buFontTx/>
              <a:buChar char="•"/>
            </a:pPr>
            <a:r>
              <a:rPr lang="es-ES" altLang="en-US" smtClean="0">
                <a:ea typeface="ＭＳ Ｐゴシック" pitchFamily="34" charset="-128"/>
              </a:rPr>
              <a:t>La coordinación y convocatoria, reduciendo de ese modo las duplicidades</a:t>
            </a:r>
          </a:p>
          <a:p>
            <a:pPr lvl="1" eaLnBrk="1" hangingPunct="1">
              <a:buFontTx/>
              <a:buChar char="•"/>
            </a:pPr>
            <a:r>
              <a:rPr lang="es-ES" altLang="en-US" smtClean="0">
                <a:ea typeface="ＭＳ Ｐゴシック" pitchFamily="34" charset="-128"/>
              </a:rPr>
              <a:t>La recopilación de datos y la investigación, con el fin de aportar una base de pruebas útiles para la formulación de políticas</a:t>
            </a:r>
          </a:p>
          <a:p>
            <a:pPr lvl="1" eaLnBrk="1" hangingPunct="1">
              <a:buFontTx/>
              <a:buChar char="•"/>
            </a:pPr>
            <a:r>
              <a:rPr lang="es-ES" altLang="en-US" smtClean="0">
                <a:ea typeface="ＭＳ Ｐゴシック" pitchFamily="34" charset="-128"/>
              </a:rPr>
              <a:t>La promoción, en particular con el fin de satisfacer las necesidades de las personas más vulnerables</a:t>
            </a:r>
          </a:p>
          <a:p>
            <a:pPr lvl="1" eaLnBrk="1" hangingPunct="1">
              <a:buFontTx/>
              <a:buChar char="•"/>
            </a:pPr>
            <a:r>
              <a:rPr lang="es-ES" altLang="en-US" smtClean="0">
                <a:ea typeface="ＭＳ Ｐゴシック" pitchFamily="34" charset="-128"/>
              </a:rPr>
              <a:t>La ejecución de nuevas intervenciones experimentales, por ejemplo en el ámbito de la violencia de género</a:t>
            </a:r>
          </a:p>
          <a:p>
            <a:pPr lvl="1" eaLnBrk="1" hangingPunct="1">
              <a:buFontTx/>
              <a:buChar char="•"/>
            </a:pPr>
            <a:r>
              <a:rPr lang="es-ES" altLang="en-US" smtClean="0">
                <a:ea typeface="ＭＳ Ｐゴシック" pitchFamily="34" charset="-128"/>
              </a:rPr>
              <a:t>El cambio de comportamiento con respecto a las actitudes en lo referente al género, implicando a los hombres en el problema.</a:t>
            </a:r>
          </a:p>
          <a:p>
            <a:pPr eaLnBrk="1" hangingPunct="1">
              <a:buFontTx/>
              <a:buChar char="•"/>
            </a:pPr>
            <a:endParaRPr lang="es-ES" altLang="en-US" smtClean="0">
              <a:ea typeface="ＭＳ Ｐゴシック" pitchFamily="34" charset="-128"/>
            </a:endParaRPr>
          </a:p>
        </p:txBody>
      </p:sp>
      <p:sp>
        <p:nvSpPr>
          <p:cNvPr id="33795" name="Slide Number Placeholder 3"/>
          <p:cNvSpPr>
            <a:spLocks noGrp="1"/>
          </p:cNvSpPr>
          <p:nvPr>
            <p:ph type="sldNum" sz="quarter" idx="5"/>
          </p:nvPr>
        </p:nvSpPr>
        <p:spPr>
          <a:noFill/>
          <a:ln>
            <a:miter lim="800000"/>
            <a:headEnd/>
            <a:tailEnd/>
          </a:ln>
        </p:spPr>
        <p:txBody>
          <a:bodyPr/>
          <a:lstStyle/>
          <a:p>
            <a:fld id="{385CE456-5536-4B5D-8227-C520993781FA}" type="slidenum">
              <a:rPr lang="en-US" altLang="en-US" smtClean="0">
                <a:ea typeface="ＭＳ Ｐゴシック" pitchFamily="34" charset="-128"/>
              </a:rPr>
              <a:pPr/>
              <a:t>14</a:t>
            </a:fld>
            <a:endParaRPr lang="es-ES" alt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7890" name="Notes Placeholder 2"/>
          <p:cNvSpPr>
            <a:spLocks noGrp="1"/>
          </p:cNvSpPr>
          <p:nvPr>
            <p:ph type="body" idx="1"/>
          </p:nvPr>
        </p:nvSpPr>
        <p:spPr>
          <a:noFill/>
        </p:spPr>
        <p:txBody>
          <a:bodyPr/>
          <a:lstStyle/>
          <a:p>
            <a:pPr eaLnBrk="1" hangingPunct="1"/>
            <a:r>
              <a:rPr lang="es-ES" smtClean="0">
                <a:ea typeface="ＭＳ Ｐゴシック" pitchFamily="34" charset="-128"/>
              </a:rPr>
              <a:t>Estos eran los productos y resultados específicos de género y relacionados con el género (el 1.3.4 parece un caso aparte, pero incluye políticas de fomento). El PCG de género también llevó a cabo un análisis que descendió hasta el nivel de las actividades utilizando el marcador de género.</a:t>
            </a:r>
          </a:p>
        </p:txBody>
      </p:sp>
      <p:sp>
        <p:nvSpPr>
          <p:cNvPr id="37891" name="Slide Number Placeholder 3"/>
          <p:cNvSpPr>
            <a:spLocks noGrp="1"/>
          </p:cNvSpPr>
          <p:nvPr>
            <p:ph type="sldNum" sz="quarter" idx="5"/>
          </p:nvPr>
        </p:nvSpPr>
        <p:spPr>
          <a:noFill/>
          <a:ln>
            <a:miter lim="800000"/>
            <a:headEnd/>
            <a:tailEnd/>
          </a:ln>
        </p:spPr>
        <p:txBody>
          <a:bodyPr/>
          <a:lstStyle/>
          <a:p>
            <a:fld id="{93D5CC22-020F-4EB0-9277-54BED4502098}" type="slidenum">
              <a:rPr lang="en-GB" smtClean="0">
                <a:ea typeface="ＭＳ Ｐゴシック" pitchFamily="34" charset="-128"/>
              </a:rPr>
              <a:pPr/>
              <a:t>16</a:t>
            </a:fld>
            <a:endParaRPr lang="es-E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www.unwomen.org/"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cid:image002.png@01CE0EBB.DECC3080" TargetMode="Externa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4" name="Picture 15" descr="cover_template"/>
          <p:cNvPicPr>
            <a:picLocks noChangeAspect="1" noChangeArrowheads="1"/>
          </p:cNvPicPr>
          <p:nvPr userDrawn="1"/>
        </p:nvPicPr>
        <p:blipFill>
          <a:blip r:embed="rId2"/>
          <a:srcRect/>
          <a:stretch>
            <a:fillRect/>
          </a:stretch>
        </p:blipFill>
        <p:spPr bwMode="auto">
          <a:xfrm>
            <a:off x="0" y="0"/>
            <a:ext cx="9145588" cy="6842125"/>
          </a:xfrm>
          <a:prstGeom prst="rect">
            <a:avLst/>
          </a:prstGeom>
          <a:noFill/>
          <a:ln w="9525">
            <a:noFill/>
            <a:miter lim="800000"/>
            <a:headEnd/>
            <a:tailEnd/>
          </a:ln>
        </p:spPr>
      </p:pic>
      <p:sp>
        <p:nvSpPr>
          <p:cNvPr id="9229" name="Rectangle 13"/>
          <p:cNvSpPr>
            <a:spLocks noGrp="1" noChangeArrowheads="1"/>
          </p:cNvSpPr>
          <p:nvPr>
            <p:ph type="ctrTitle" sz="quarter"/>
          </p:nvPr>
        </p:nvSpPr>
        <p:spPr>
          <a:xfrm>
            <a:off x="1027113" y="3032125"/>
            <a:ext cx="7772400" cy="809625"/>
          </a:xfrm>
        </p:spPr>
        <p:txBody>
          <a:bodyPr/>
          <a:lstStyle>
            <a:lvl1pPr>
              <a:defRPr/>
            </a:lvl1pPr>
          </a:lstStyle>
          <a:p>
            <a:pPr lvl="0"/>
            <a:r>
              <a:rPr lang="en-GB" noProof="0" smtClean="0"/>
              <a:t>Fare clic per modificare stile</a:t>
            </a:r>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a:solidFill>
                  <a:srgbClr val="005395"/>
                </a:solidFill>
              </a:defRPr>
            </a:lvl1pPr>
          </a:lstStyle>
          <a:p>
            <a:pPr lvl="0"/>
            <a:r>
              <a:rPr lang="en-GB" noProof="0" smtClean="0"/>
              <a:t>Fare clic per modificare lo stile del sottotitolo dello schema</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19888" y="577850"/>
            <a:ext cx="2095500" cy="5335588"/>
          </a:xfrm>
        </p:spPr>
        <p:txBody>
          <a:bodyPr vert="eaVert"/>
          <a:lstStyle/>
          <a:p>
            <a:r>
              <a:rPr lang="it-IT" smtClean="0"/>
              <a:t>Fare clic per modificare stile</a:t>
            </a:r>
            <a:endParaRPr lang="en-GB"/>
          </a:p>
        </p:txBody>
      </p:sp>
      <p:sp>
        <p:nvSpPr>
          <p:cNvPr id="3" name="Segnaposto testo verticale 2"/>
          <p:cNvSpPr>
            <a:spLocks noGrp="1"/>
          </p:cNvSpPr>
          <p:nvPr>
            <p:ph type="body" orient="vert" idx="1"/>
          </p:nvPr>
        </p:nvSpPr>
        <p:spPr>
          <a:xfrm>
            <a:off x="431800" y="577850"/>
            <a:ext cx="6135688" cy="5335588"/>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4" name="Picture 15"/>
          <p:cNvPicPr>
            <a:picLocks noChangeAspect="1" noChangeArrowheads="1"/>
          </p:cNvPicPr>
          <p:nvPr userDrawn="1"/>
        </p:nvPicPr>
        <p:blipFill>
          <a:blip r:embed="rId2"/>
          <a:srcRect/>
          <a:stretch>
            <a:fillRect/>
          </a:stretch>
        </p:blipFill>
        <p:spPr bwMode="auto">
          <a:xfrm>
            <a:off x="8061325" y="5973763"/>
            <a:ext cx="649288" cy="503237"/>
          </a:xfrm>
          <a:prstGeom prst="rect">
            <a:avLst/>
          </a:prstGeom>
          <a:noFill/>
          <a:ln w="9525">
            <a:noFill/>
            <a:miter lim="800000"/>
            <a:headEnd/>
            <a:tailEnd/>
          </a:ln>
        </p:spPr>
      </p:pic>
      <p:pic>
        <p:nvPicPr>
          <p:cNvPr id="5" name="Picture 4" descr="UN_Women_English_Blue_TransparentBackground_Small_225x102">
            <a:hlinkClick r:id="rId3"/>
          </p:cNvPr>
          <p:cNvPicPr>
            <a:picLocks noChangeAspect="1" noChangeArrowheads="1"/>
          </p:cNvPicPr>
          <p:nvPr userDrawn="1"/>
        </p:nvPicPr>
        <p:blipFill>
          <a:blip r:embed="rId4" r:link="rId5"/>
          <a:srcRect/>
          <a:stretch>
            <a:fillRect/>
          </a:stretch>
        </p:blipFill>
        <p:spPr bwMode="auto">
          <a:xfrm>
            <a:off x="450850" y="6137275"/>
            <a:ext cx="1152525" cy="312738"/>
          </a:xfrm>
          <a:prstGeom prst="rect">
            <a:avLst/>
          </a:prstGeom>
          <a:noFill/>
          <a:ln w="9525">
            <a:noFill/>
            <a:miter lim="800000"/>
            <a:headEnd/>
            <a:tailEnd/>
          </a:ln>
        </p:spPr>
      </p:pic>
      <p:pic>
        <p:nvPicPr>
          <p:cNvPr id="6" name="Picture 5"/>
          <p:cNvPicPr>
            <a:picLocks noChangeAspect="1" noChangeArrowheads="1"/>
          </p:cNvPicPr>
          <p:nvPr userDrawn="1"/>
        </p:nvPicPr>
        <p:blipFill>
          <a:blip r:embed="rId6"/>
          <a:srcRect/>
          <a:stretch>
            <a:fillRect/>
          </a:stretch>
        </p:blipFill>
        <p:spPr bwMode="auto">
          <a:xfrm>
            <a:off x="3492500" y="6137275"/>
            <a:ext cx="1943100" cy="257175"/>
          </a:xfrm>
          <a:prstGeom prst="rect">
            <a:avLst/>
          </a:prstGeom>
          <a:noFill/>
          <a:ln w="9525">
            <a:noFill/>
            <a:miter lim="800000"/>
            <a:headEnd/>
            <a:tailEnd/>
          </a:ln>
        </p:spPr>
      </p:pic>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gli stili del testo dello schema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sz="half" idx="1"/>
          </p:nvPr>
        </p:nvSpPr>
        <p:spPr>
          <a:xfrm>
            <a:off x="4318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3942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stile</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en-GB"/>
          </a:p>
        </p:txBody>
      </p:sp>
      <p:sp>
        <p:nvSpPr>
          <p:cNvPr id="3" name="Segnaposto contenuto 2"/>
          <p:cNvSpPr>
            <a:spLocks noGrp="1"/>
          </p:cNvSpPr>
          <p:nvPr>
            <p:ph idx="1"/>
          </p:nvPr>
        </p:nvSpPr>
        <p:spPr>
          <a:xfrm>
            <a:off x="3563888" y="3326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4" descr="banda_template"/>
          <p:cNvPicPr>
            <a:picLocks noChangeAspect="1" noChangeArrowheads="1"/>
          </p:cNvPicPr>
          <p:nvPr/>
        </p:nvPicPr>
        <p:blipFill>
          <a:blip r:embed="rId13"/>
          <a:srcRect/>
          <a:stretch>
            <a:fillRect/>
          </a:stretch>
        </p:blipFill>
        <p:spPr bwMode="auto">
          <a:xfrm>
            <a:off x="0" y="431800"/>
            <a:ext cx="9145588" cy="885825"/>
          </a:xfrm>
          <a:prstGeom prst="rect">
            <a:avLst/>
          </a:prstGeom>
          <a:noFill/>
          <a:ln w="9525">
            <a:noFill/>
            <a:miter lim="800000"/>
            <a:headEnd/>
            <a:tailEnd/>
          </a:ln>
        </p:spPr>
      </p:pic>
      <p:sp>
        <p:nvSpPr>
          <p:cNvPr id="1027" name="Rectangle 21"/>
          <p:cNvSpPr>
            <a:spLocks noGrp="1" noChangeArrowheads="1"/>
          </p:cNvSpPr>
          <p:nvPr>
            <p:ph type="body" idx="1"/>
          </p:nvPr>
        </p:nvSpPr>
        <p:spPr bwMode="auto">
          <a:xfrm>
            <a:off x="431800" y="1798638"/>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Fare clic per modificare gli stili del testo dello schema</a:t>
            </a:r>
          </a:p>
          <a:p>
            <a:pPr lvl="1"/>
            <a:r>
              <a:rPr lang="en-GB" smtClean="0"/>
              <a:t>Secondo livello</a:t>
            </a:r>
          </a:p>
          <a:p>
            <a:pPr lvl="2"/>
            <a:r>
              <a:rPr lang="en-GB" smtClean="0"/>
              <a:t>Terzo livello</a:t>
            </a:r>
          </a:p>
          <a:p>
            <a:pPr lvl="3"/>
            <a:r>
              <a:rPr lang="en-GB" smtClean="0"/>
              <a:t>Quarto livello</a:t>
            </a:r>
          </a:p>
          <a:p>
            <a:pPr lvl="4"/>
            <a:r>
              <a:rPr lang="en-GB" smtClean="0"/>
              <a:t>Quinto livello</a:t>
            </a:r>
          </a:p>
        </p:txBody>
      </p:sp>
      <p:sp>
        <p:nvSpPr>
          <p:cNvPr id="1028" name="Rectangle 22"/>
          <p:cNvSpPr>
            <a:spLocks noGrp="1" noChangeArrowheads="1"/>
          </p:cNvSpPr>
          <p:nvPr>
            <p:ph type="title"/>
          </p:nvPr>
        </p:nvSpPr>
        <p:spPr bwMode="auto">
          <a:xfrm>
            <a:off x="1042988" y="577850"/>
            <a:ext cx="77724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Fare clic per modificare stile</a:t>
            </a: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txStyles>
    <p:titleStyle>
      <a:lvl1pPr algn="r" rtl="0" eaLnBrk="0" fontAlgn="base" hangingPunct="0">
        <a:spcBef>
          <a:spcPct val="0"/>
        </a:spcBef>
        <a:spcAft>
          <a:spcPct val="0"/>
        </a:spcAft>
        <a:defRPr>
          <a:solidFill>
            <a:schemeClr val="bg1"/>
          </a:solidFill>
          <a:latin typeface="+mj-lt"/>
          <a:ea typeface="+mj-ea"/>
          <a:cs typeface="+mj-cs"/>
        </a:defRPr>
      </a:lvl1pPr>
      <a:lvl2pPr algn="r" rtl="0" eaLnBrk="0" fontAlgn="base" hangingPunct="0">
        <a:spcBef>
          <a:spcPct val="0"/>
        </a:spcBef>
        <a:spcAft>
          <a:spcPct val="0"/>
        </a:spcAft>
        <a:defRPr>
          <a:solidFill>
            <a:schemeClr val="bg1"/>
          </a:solidFill>
          <a:latin typeface="Arial" charset="0"/>
          <a:ea typeface="ＭＳ Ｐゴシック" charset="0"/>
          <a:cs typeface="ＭＳ Ｐゴシック" charset="0"/>
        </a:defRPr>
      </a:lvl2pPr>
      <a:lvl3pPr algn="r" rtl="0" eaLnBrk="0" fontAlgn="base" hangingPunct="0">
        <a:spcBef>
          <a:spcPct val="0"/>
        </a:spcBef>
        <a:spcAft>
          <a:spcPct val="0"/>
        </a:spcAft>
        <a:defRPr>
          <a:solidFill>
            <a:schemeClr val="bg1"/>
          </a:solidFill>
          <a:latin typeface="Arial" charset="0"/>
          <a:ea typeface="ＭＳ Ｐゴシック" charset="0"/>
          <a:cs typeface="ＭＳ Ｐゴシック" charset="0"/>
        </a:defRPr>
      </a:lvl3pPr>
      <a:lvl4pPr algn="r" rtl="0" eaLnBrk="0" fontAlgn="base" hangingPunct="0">
        <a:spcBef>
          <a:spcPct val="0"/>
        </a:spcBef>
        <a:spcAft>
          <a:spcPct val="0"/>
        </a:spcAft>
        <a:defRPr>
          <a:solidFill>
            <a:schemeClr val="bg1"/>
          </a:solidFill>
          <a:latin typeface="Arial" charset="0"/>
          <a:ea typeface="ＭＳ Ｐゴシック" charset="0"/>
          <a:cs typeface="ＭＳ Ｐゴシック" charset="0"/>
        </a:defRPr>
      </a:lvl4pPr>
      <a:lvl5pPr algn="r" rtl="0" eaLnBrk="0" fontAlgn="base" hangingPunct="0">
        <a:spcBef>
          <a:spcPct val="0"/>
        </a:spcBef>
        <a:spcAft>
          <a:spcPct val="0"/>
        </a:spcAft>
        <a:defRPr>
          <a:solidFill>
            <a:schemeClr val="bg1"/>
          </a:solidFill>
          <a:latin typeface="Arial" charset="0"/>
          <a:ea typeface="ＭＳ Ｐゴシック" charset="0"/>
          <a:cs typeface="ＭＳ Ｐゴシック" charset="0"/>
        </a:defRPr>
      </a:lvl5pPr>
      <a:lvl6pPr marL="457200" algn="r" rtl="0" fontAlgn="base">
        <a:spcBef>
          <a:spcPct val="0"/>
        </a:spcBef>
        <a:spcAft>
          <a:spcPct val="0"/>
        </a:spcAft>
        <a:defRPr>
          <a:solidFill>
            <a:schemeClr val="bg1"/>
          </a:solidFill>
          <a:latin typeface="Arial" charset="0"/>
          <a:ea typeface="ＭＳ Ｐゴシック" charset="0"/>
          <a:cs typeface="ＭＳ Ｐゴシック" charset="0"/>
        </a:defRPr>
      </a:lvl6pPr>
      <a:lvl7pPr marL="914400" algn="r" rtl="0" fontAlgn="base">
        <a:spcBef>
          <a:spcPct val="0"/>
        </a:spcBef>
        <a:spcAft>
          <a:spcPct val="0"/>
        </a:spcAft>
        <a:defRPr>
          <a:solidFill>
            <a:schemeClr val="bg1"/>
          </a:solidFill>
          <a:latin typeface="Arial" charset="0"/>
          <a:ea typeface="ＭＳ Ｐゴシック" charset="0"/>
          <a:cs typeface="ＭＳ Ｐゴシック" charset="0"/>
        </a:defRPr>
      </a:lvl7pPr>
      <a:lvl8pPr marL="1371600" algn="r" rtl="0" fontAlgn="base">
        <a:spcBef>
          <a:spcPct val="0"/>
        </a:spcBef>
        <a:spcAft>
          <a:spcPct val="0"/>
        </a:spcAft>
        <a:defRPr>
          <a:solidFill>
            <a:schemeClr val="bg1"/>
          </a:solidFill>
          <a:latin typeface="Arial" charset="0"/>
          <a:ea typeface="ＭＳ Ｐゴシック" charset="0"/>
          <a:cs typeface="ＭＳ Ｐゴシック" charset="0"/>
        </a:defRPr>
      </a:lvl8pPr>
      <a:lvl9pPr marL="1828800" algn="r" rtl="0" fontAlgn="base">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defRPr sz="1400">
          <a:solidFill>
            <a:schemeClr val="tx1"/>
          </a:solidFill>
          <a:latin typeface="+mn-lt"/>
          <a:ea typeface="+mn-ea"/>
          <a:cs typeface="+mn-cs"/>
        </a:defRPr>
      </a:lvl1pPr>
      <a:lvl2pPr marL="742950" indent="-285750" algn="l" rtl="0" eaLnBrk="0" fontAlgn="base" hangingPunct="0">
        <a:spcBef>
          <a:spcPct val="20000"/>
        </a:spcBef>
        <a:spcAft>
          <a:spcPct val="0"/>
        </a:spcAft>
        <a:defRPr sz="1400">
          <a:solidFill>
            <a:schemeClr val="tx1"/>
          </a:solidFill>
          <a:latin typeface="+mn-lt"/>
          <a:ea typeface="+mn-ea"/>
        </a:defRPr>
      </a:lvl2pPr>
      <a:lvl3pPr marL="1143000" indent="-228600" algn="l" rtl="0" eaLnBrk="0" fontAlgn="base" hangingPunct="0">
        <a:spcBef>
          <a:spcPct val="20000"/>
        </a:spcBef>
        <a:spcAft>
          <a:spcPct val="0"/>
        </a:spcAft>
        <a:buChar char="•"/>
        <a:defRPr sz="1400">
          <a:solidFill>
            <a:schemeClr val="tx1"/>
          </a:solidFill>
          <a:latin typeface="+mn-lt"/>
          <a:ea typeface="+mn-ea"/>
        </a:defRPr>
      </a:lvl3pPr>
      <a:lvl4pPr marL="1600200" indent="-228600" algn="l" rtl="0" eaLnBrk="0" fontAlgn="base" hangingPunct="0">
        <a:spcBef>
          <a:spcPct val="20000"/>
        </a:spcBef>
        <a:spcAft>
          <a:spcPct val="0"/>
        </a:spcAft>
        <a:buChar char="–"/>
        <a:defRPr sz="1400">
          <a:solidFill>
            <a:schemeClr val="tx1"/>
          </a:solidFill>
          <a:latin typeface="+mn-lt"/>
          <a:ea typeface="+mn-ea"/>
        </a:defRPr>
      </a:lvl4pPr>
      <a:lvl5pPr marL="2057400" indent="-228600" algn="l" rtl="0" eaLnBrk="0" fontAlgn="base" hangingPunct="0">
        <a:spcBef>
          <a:spcPct val="20000"/>
        </a:spcBef>
        <a:spcAft>
          <a:spcPct val="0"/>
        </a:spcAft>
        <a:buChar char="»"/>
        <a:defRPr sz="1400">
          <a:solidFill>
            <a:schemeClr val="tx1"/>
          </a:solidFill>
          <a:latin typeface="+mn-lt"/>
          <a:ea typeface="+mn-ea"/>
        </a:defRPr>
      </a:lvl5pPr>
      <a:lvl6pPr marL="2514600" indent="-228600" algn="l" rtl="0" fontAlgn="base">
        <a:spcBef>
          <a:spcPct val="20000"/>
        </a:spcBef>
        <a:spcAft>
          <a:spcPct val="0"/>
        </a:spcAft>
        <a:buChar char="»"/>
        <a:defRPr sz="1400">
          <a:solidFill>
            <a:schemeClr val="tx1"/>
          </a:solidFill>
          <a:latin typeface="+mn-lt"/>
          <a:ea typeface="+mn-ea"/>
        </a:defRPr>
      </a:lvl6pPr>
      <a:lvl7pPr marL="2971800" indent="-228600" algn="l" rtl="0" fontAlgn="base">
        <a:spcBef>
          <a:spcPct val="20000"/>
        </a:spcBef>
        <a:spcAft>
          <a:spcPct val="0"/>
        </a:spcAft>
        <a:buChar char="»"/>
        <a:defRPr sz="1400">
          <a:solidFill>
            <a:schemeClr val="tx1"/>
          </a:solidFill>
          <a:latin typeface="+mn-lt"/>
          <a:ea typeface="+mn-ea"/>
        </a:defRPr>
      </a:lvl7pPr>
      <a:lvl8pPr marL="3429000" indent="-228600" algn="l" rtl="0" fontAlgn="base">
        <a:spcBef>
          <a:spcPct val="20000"/>
        </a:spcBef>
        <a:spcAft>
          <a:spcPct val="0"/>
        </a:spcAft>
        <a:buChar char="»"/>
        <a:defRPr sz="1400">
          <a:solidFill>
            <a:schemeClr val="tx1"/>
          </a:solidFill>
          <a:latin typeface="+mn-lt"/>
          <a:ea typeface="+mn-ea"/>
        </a:defRPr>
      </a:lvl8pPr>
      <a:lvl9pPr marL="3886200" indent="-228600" algn="l" rtl="0" fontAlgn="base">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1.xml"/><Relationship Id="rId6" Type="http://schemas.openxmlformats.org/officeDocument/2006/relationships/image" Target="cid:image002.png@01CE0EBB.DECC3080" TargetMode="External"/><Relationship Id="rId5" Type="http://schemas.openxmlformats.org/officeDocument/2006/relationships/image" Target="../media/image4.png"/><Relationship Id="rId4" Type="http://schemas.openxmlformats.org/officeDocument/2006/relationships/hyperlink" Target="http://www.unwomen.org/"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Immagine 6" descr="01.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4338" name="Titolo 9"/>
          <p:cNvSpPr>
            <a:spLocks noGrp="1"/>
          </p:cNvSpPr>
          <p:nvPr>
            <p:ph type="ctrTitle" sz="quarter"/>
          </p:nvPr>
        </p:nvSpPr>
        <p:spPr/>
        <p:txBody>
          <a:bodyPr/>
          <a:lstStyle/>
          <a:p>
            <a:pPr eaLnBrk="1" hangingPunct="1"/>
            <a:r>
              <a:rPr lang="es-ES" dirty="0" smtClean="0">
                <a:latin typeface="Arial (Intestazioni)"/>
              </a:rPr>
              <a:t> </a:t>
            </a:r>
            <a:r>
              <a:rPr lang="es-ES" b="1" dirty="0" smtClean="0">
                <a:latin typeface="Arial (Intestazioni)"/>
              </a:rPr>
              <a:t>Integración del género en la fase de planificación estratégica: </a:t>
            </a:r>
            <a:br>
              <a:rPr lang="es-ES" b="1" dirty="0" smtClean="0">
                <a:latin typeface="Arial (Intestazioni)"/>
              </a:rPr>
            </a:br>
            <a:r>
              <a:rPr lang="es-ES" b="1" dirty="0" smtClean="0">
                <a:latin typeface="Arial (Intestazioni)"/>
              </a:rPr>
              <a:t>El enfoque de doble vía</a:t>
            </a:r>
            <a:endParaRPr lang="es-ES" b="1" dirty="0" smtClean="0">
              <a:latin typeface="Arial (Intestazioni)"/>
              <a:ea typeface="Arial (Intestazioni)"/>
              <a:cs typeface="Arial (Intestazioni)"/>
            </a:endParaRPr>
          </a:p>
        </p:txBody>
      </p:sp>
      <p:sp>
        <p:nvSpPr>
          <p:cNvPr id="14339" name="Sottotitolo 10"/>
          <p:cNvSpPr>
            <a:spLocks noGrp="1"/>
          </p:cNvSpPr>
          <p:nvPr>
            <p:ph type="subTitle" sz="quarter" idx="1"/>
          </p:nvPr>
        </p:nvSpPr>
        <p:spPr>
          <a:xfrm>
            <a:off x="2987824" y="5949280"/>
            <a:ext cx="5943600" cy="381000"/>
          </a:xfrm>
        </p:spPr>
        <p:txBody>
          <a:bodyPr/>
          <a:lstStyle/>
          <a:p>
            <a:pPr eaLnBrk="1" hangingPunct="1"/>
            <a:r>
              <a:rPr lang="es-ES" dirty="0" smtClean="0">
                <a:solidFill>
                  <a:schemeClr val="tx1"/>
                </a:solidFill>
                <a:latin typeface="Arial (Intestazioni)"/>
              </a:rPr>
              <a:t>Febrero </a:t>
            </a:r>
            <a:r>
              <a:rPr lang="es-ES" dirty="0" smtClean="0">
                <a:solidFill>
                  <a:schemeClr val="tx1"/>
                </a:solidFill>
                <a:latin typeface="Arial (Intestazioni)"/>
              </a:rPr>
              <a:t>de 2014</a:t>
            </a:r>
            <a:endParaRPr lang="es-ES" dirty="0" smtClean="0">
              <a:solidFill>
                <a:schemeClr val="tx1"/>
              </a:solidFill>
              <a:latin typeface="Arial (Intestazioni)"/>
              <a:ea typeface="Arial (Intestazioni)"/>
              <a:cs typeface="Arial (Intestazioni)"/>
            </a:endParaRPr>
          </a:p>
        </p:txBody>
      </p:sp>
      <p:pic>
        <p:nvPicPr>
          <p:cNvPr id="14340" name="Immagine 7"/>
          <p:cNvPicPr>
            <a:picLocks noChangeAspect="1"/>
          </p:cNvPicPr>
          <p:nvPr/>
        </p:nvPicPr>
        <p:blipFill>
          <a:blip r:embed="rId3"/>
          <a:srcRect/>
          <a:stretch>
            <a:fillRect/>
          </a:stretch>
        </p:blipFill>
        <p:spPr bwMode="auto">
          <a:xfrm>
            <a:off x="7721600" y="311150"/>
            <a:ext cx="1085850" cy="1085850"/>
          </a:xfrm>
          <a:prstGeom prst="rect">
            <a:avLst/>
          </a:prstGeom>
          <a:noFill/>
          <a:ln w="9525">
            <a:noFill/>
            <a:miter lim="800000"/>
            <a:headEnd/>
            <a:tailEnd/>
          </a:ln>
        </p:spPr>
      </p:pic>
      <p:pic>
        <p:nvPicPr>
          <p:cNvPr id="14341" name="Picture 13" descr="UN_Women_English_Blue_TransparentBackground_Small_225x102">
            <a:hlinkClick r:id="rId4"/>
          </p:cNvPr>
          <p:cNvPicPr>
            <a:picLocks noChangeAspect="1" noChangeArrowheads="1"/>
          </p:cNvPicPr>
          <p:nvPr/>
        </p:nvPicPr>
        <p:blipFill>
          <a:blip r:embed="rId5" r:link="rId6"/>
          <a:srcRect/>
          <a:stretch>
            <a:fillRect/>
          </a:stretch>
        </p:blipFill>
        <p:spPr bwMode="auto">
          <a:xfrm>
            <a:off x="325438" y="549275"/>
            <a:ext cx="1582737" cy="661988"/>
          </a:xfrm>
          <a:prstGeom prst="rect">
            <a:avLst/>
          </a:prstGeom>
          <a:noFill/>
          <a:ln w="9525">
            <a:noFill/>
            <a:miter lim="800000"/>
            <a:headEnd/>
            <a:tailEnd/>
          </a:ln>
        </p:spPr>
      </p:pic>
      <p:pic>
        <p:nvPicPr>
          <p:cNvPr id="14342" name="Picture 14"/>
          <p:cNvPicPr>
            <a:picLocks noChangeAspect="1" noChangeArrowheads="1"/>
          </p:cNvPicPr>
          <p:nvPr/>
        </p:nvPicPr>
        <p:blipFill>
          <a:blip r:embed="rId7"/>
          <a:srcRect/>
          <a:stretch>
            <a:fillRect/>
          </a:stretch>
        </p:blipFill>
        <p:spPr bwMode="auto">
          <a:xfrm>
            <a:off x="3095625" y="549275"/>
            <a:ext cx="2952750" cy="471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olo 1"/>
          <p:cNvSpPr>
            <a:spLocks noGrp="1"/>
          </p:cNvSpPr>
          <p:nvPr>
            <p:ph type="title"/>
          </p:nvPr>
        </p:nvSpPr>
        <p:spPr/>
        <p:txBody>
          <a:bodyPr/>
          <a:lstStyle/>
          <a:p>
            <a:pPr eaLnBrk="1" hangingPunct="1"/>
            <a:r>
              <a:rPr lang="es-ES" b="1" dirty="0" smtClean="0"/>
              <a:t>Enfoque centrado en la promoción</a:t>
            </a:r>
          </a:p>
        </p:txBody>
      </p:sp>
      <p:sp>
        <p:nvSpPr>
          <p:cNvPr id="24578" name="Segnaposto contenuto 2"/>
          <p:cNvSpPr>
            <a:spLocks noGrp="1"/>
          </p:cNvSpPr>
          <p:nvPr>
            <p:ph idx="1"/>
          </p:nvPr>
        </p:nvSpPr>
        <p:spPr>
          <a:xfrm>
            <a:off x="431800" y="1341438"/>
            <a:ext cx="8461375" cy="4114800"/>
          </a:xfrm>
        </p:spPr>
        <p:txBody>
          <a:bodyPr/>
          <a:lstStyle/>
          <a:p>
            <a:pPr eaLnBrk="1" hangingPunct="1">
              <a:buFontTx/>
              <a:buChar char="•"/>
            </a:pPr>
            <a:r>
              <a:rPr lang="es-ES" sz="1600" smtClean="0"/>
              <a:t>La selección de resultados y productos por parte del equipo de las Naciones Unidas en el país constituye, inevitablemente, un ejercicio político y estratégico.</a:t>
            </a:r>
          </a:p>
          <a:p>
            <a:pPr eaLnBrk="1" hangingPunct="1">
              <a:buFontTx/>
              <a:buChar char="•"/>
            </a:pPr>
            <a:r>
              <a:rPr lang="es-ES" sz="1600" smtClean="0"/>
              <a:t>Como promotores del género, hemos de: </a:t>
            </a:r>
          </a:p>
          <a:p>
            <a:pPr lvl="1" eaLnBrk="1" hangingPunct="1">
              <a:buFont typeface="Arial" charset="0"/>
              <a:buChar char="•"/>
            </a:pPr>
            <a:r>
              <a:rPr lang="es-ES" sz="1600" smtClean="0"/>
              <a:t>Establecer nuestras propias prioridades (en el GTG, por ejemplo) con respecto a los aspectos que queremos que se incorporen (incluyendo una propuesta de redacción para los resultados, productos, objetivos e indicadores)</a:t>
            </a:r>
          </a:p>
          <a:p>
            <a:pPr lvl="1" eaLnBrk="1" hangingPunct="1">
              <a:buFont typeface="Arial" charset="0"/>
              <a:buChar char="•"/>
            </a:pPr>
            <a:r>
              <a:rPr lang="es-ES" sz="1600" smtClean="0"/>
              <a:t>Disponer de los análisis y las pruebas necesarios para respaldar nuestros argumentos</a:t>
            </a:r>
          </a:p>
          <a:p>
            <a:pPr lvl="1" eaLnBrk="1" hangingPunct="1">
              <a:buFont typeface="Arial" charset="0"/>
              <a:buChar char="•"/>
            </a:pPr>
            <a:r>
              <a:rPr lang="es-ES" sz="1600" smtClean="0"/>
              <a:t>Contar con respaldo, incluso por parte del Gobierno, los donantes y los asociados de la sociedad civil, así como en el seno del equipo de las Naciones Unida en el país</a:t>
            </a:r>
          </a:p>
          <a:p>
            <a:pPr lvl="1" eaLnBrk="1" hangingPunct="1">
              <a:buFont typeface="Arial" charset="0"/>
              <a:buChar char="•"/>
            </a:pPr>
            <a:r>
              <a:rPr lang="es-ES" sz="1600" smtClean="0"/>
              <a:t>Estar dispuestos a ser flexibles, por ejemplo, a adoptar como estrategia un resultado de género, y un "plan B", que permita, por ejemplo, incluir determinados productos de género dentro de otros resultados en el caso de que el equipo de las Naciones Unidas en el país no esté de acuerdo con un resultado específico de género</a:t>
            </a:r>
          </a:p>
          <a:p>
            <a:pPr lvl="1" eaLnBrk="1" hangingPunct="1">
              <a:buFont typeface="Arial" charset="0"/>
              <a:buChar char="•"/>
            </a:pPr>
            <a:r>
              <a:rPr lang="es-ES" sz="1600" smtClean="0"/>
              <a:t>Exponer muy claramente la ventaja comparativa en materia de igualdad de género frente a otros asociados en las cuestiones prioritarias que propongamos</a:t>
            </a:r>
          </a:p>
          <a:p>
            <a:pPr lvl="1" eaLnBrk="1" hangingPunct="1"/>
            <a:r>
              <a:rPr lang="es-ES" smtClean="0"/>
              <a:t>	</a:t>
            </a:r>
          </a:p>
          <a:p>
            <a:pPr eaLnBrk="1" hangingPunct="1">
              <a:buFontTx/>
              <a:buChar char="•"/>
            </a:pPr>
            <a:endParaRPr lang="es-E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s-ES" b="1" dirty="0" smtClean="0"/>
              <a:t>Ejemplo: </a:t>
            </a:r>
            <a:r>
              <a:rPr lang="es-ES" b="1" dirty="0" err="1" smtClean="0"/>
              <a:t>Viet</a:t>
            </a:r>
            <a:r>
              <a:rPr lang="es-ES" b="1" dirty="0" smtClean="0"/>
              <a:t> </a:t>
            </a:r>
            <a:r>
              <a:rPr lang="es-ES" b="1" dirty="0" err="1" smtClean="0"/>
              <a:t>Nam</a:t>
            </a:r>
            <a:endParaRPr lang="es-ES" b="1" dirty="0" smtClean="0"/>
          </a:p>
        </p:txBody>
      </p:sp>
      <p:sp>
        <p:nvSpPr>
          <p:cNvPr id="26626" name="Content Placeholder 2"/>
          <p:cNvSpPr>
            <a:spLocks noGrp="1"/>
          </p:cNvSpPr>
          <p:nvPr>
            <p:ph idx="1"/>
          </p:nvPr>
        </p:nvSpPr>
        <p:spPr>
          <a:xfrm>
            <a:off x="431800" y="1341438"/>
            <a:ext cx="8604250" cy="4114800"/>
          </a:xfrm>
        </p:spPr>
        <p:txBody>
          <a:bodyPr/>
          <a:lstStyle/>
          <a:p>
            <a:pPr eaLnBrk="1" hangingPunct="1">
              <a:buFontTx/>
              <a:buChar char="•"/>
            </a:pPr>
            <a:r>
              <a:rPr lang="es-ES" smtClean="0"/>
              <a:t>Definición de prioridades en el seno del PCG de género: identificación de problemas, ejercicio de priorización y validación con los asociados</a:t>
            </a:r>
          </a:p>
          <a:p>
            <a:pPr eaLnBrk="1" hangingPunct="1">
              <a:buFontTx/>
              <a:buChar char="•"/>
            </a:pPr>
            <a:r>
              <a:rPr lang="es-ES" smtClean="0"/>
              <a:t>Entre las prioridades identificadas por el PCG de género había:</a:t>
            </a:r>
          </a:p>
          <a:p>
            <a:pPr lvl="1" eaLnBrk="1" hangingPunct="1">
              <a:buFont typeface="Arial" charset="0"/>
              <a:buChar char="•"/>
            </a:pPr>
            <a:r>
              <a:rPr lang="es-ES" smtClean="0"/>
              <a:t>Prioridades específicas de género: inclusión de las mujeres en la toma de decisiones, mujeres en la economía informal, violencia de género y trato preferente de hombres y niños (incluso en términos de la proporción de nacimientos por sexo)</a:t>
            </a:r>
          </a:p>
          <a:p>
            <a:pPr lvl="1" eaLnBrk="1" hangingPunct="1">
              <a:buFont typeface="Arial" charset="0"/>
              <a:buChar char="•"/>
            </a:pPr>
            <a:r>
              <a:rPr lang="es-ES" smtClean="0"/>
              <a:t>Prioridades transversales: género y cambio climático, género y protección social, implicación de los hombres y los niños</a:t>
            </a:r>
          </a:p>
          <a:p>
            <a:pPr eaLnBrk="1" hangingPunct="1">
              <a:buFontTx/>
              <a:buChar char="•"/>
            </a:pPr>
            <a:r>
              <a:rPr lang="es-ES" smtClean="0"/>
              <a:t>Elaboración de un proyecto de resultado y declaraciones de productos para su utilización por parte del UNIFEM y el UNFPA en la reunión de establecimiento de prioridades estratégicas del equipo de las Naciones Unidas en el país; opciones para la inclusión de la igualdad de género</a:t>
            </a:r>
          </a:p>
          <a:p>
            <a:pPr eaLnBrk="1" hangingPunct="1">
              <a:buFontTx/>
              <a:buChar char="•"/>
            </a:pPr>
            <a:r>
              <a:rPr lang="es-ES" smtClean="0"/>
              <a:t>Apoyo insuficiente al resultado en materia de igualdad de género: el resultado se apoyó e incluyó.</a:t>
            </a:r>
          </a:p>
          <a:p>
            <a:pPr eaLnBrk="1" hangingPunct="1">
              <a:buFontTx/>
              <a:buChar char="•"/>
            </a:pPr>
            <a:r>
              <a:rPr lang="es-ES" smtClean="0"/>
              <a:t>En la reunión de seguimiento, el equipo de las Naciones Unidas en el país debatió sobre el trato que debería darse a las cuestiones transversales para garantizar un programa de trabajo coherente en materia de género, con productos específicos dentro de los resultados seleccionados, el uso de un lenguaje inclusivo en otros productos y el desglose sistemático de todas las bases de referencia, objetivos e indicadores</a:t>
            </a:r>
          </a:p>
          <a:p>
            <a:pPr eaLnBrk="1" hangingPunct="1">
              <a:buFontTx/>
              <a:buChar char="•"/>
            </a:pPr>
            <a:r>
              <a:rPr lang="es-ES" smtClean="0"/>
              <a:t>Dificultades durante la negociación del lenguaje, sobre todo con respecto al uso de “mujeres y niñas” frente a “grupos vulnerables”</a:t>
            </a:r>
          </a:p>
          <a:p>
            <a:pPr eaLnBrk="1" hangingPunct="1">
              <a:buFontTx/>
              <a:buChar char="•"/>
            </a:pPr>
            <a:r>
              <a:rPr lang="es-ES" smtClean="0"/>
              <a:t>Dificultades en los grupos de trabajo más reducidos para seguir prestando atención a las cuestiones de género.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1354138" y="0"/>
            <a:ext cx="7789862" cy="1219200"/>
          </a:xfrm>
        </p:spPr>
        <p:txBody>
          <a:bodyPr/>
          <a:lstStyle/>
          <a:p>
            <a:pPr eaLnBrk="1" hangingPunct="1"/>
            <a:r>
              <a:rPr lang="es-ES" altLang="en-US" b="1" dirty="0" smtClean="0"/>
              <a:t>Prioridades claves y declaraciones de problemas</a:t>
            </a:r>
          </a:p>
        </p:txBody>
      </p:sp>
      <p:graphicFrame>
        <p:nvGraphicFramePr>
          <p:cNvPr id="5" name="Content Placeholder 4"/>
          <p:cNvGraphicFramePr>
            <a:graphicFrameLocks noGrp="1"/>
          </p:cNvGraphicFramePr>
          <p:nvPr>
            <p:ph idx="1"/>
          </p:nvPr>
        </p:nvGraphicFramePr>
        <p:xfrm>
          <a:off x="827584" y="1556792"/>
          <a:ext cx="7344816" cy="41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323528" y="404664"/>
            <a:ext cx="8568952" cy="838200"/>
          </a:xfrm>
        </p:spPr>
        <p:txBody>
          <a:bodyPr/>
          <a:lstStyle/>
          <a:p>
            <a:pPr eaLnBrk="1" hangingPunct="1"/>
            <a:r>
              <a:rPr lang="es-ES" altLang="en-US" b="1" dirty="0" smtClean="0"/>
              <a:t>Selección de cuestiones prioritarias. Intervenciones específicas de género</a:t>
            </a:r>
          </a:p>
        </p:txBody>
      </p:sp>
      <p:graphicFrame>
        <p:nvGraphicFramePr>
          <p:cNvPr id="6" name="Content Placeholder 5"/>
          <p:cNvGraphicFramePr>
            <a:graphicFrameLocks noGrp="1"/>
          </p:cNvGraphicFramePr>
          <p:nvPr>
            <p:ph idx="1"/>
          </p:nvPr>
        </p:nvGraphicFramePr>
        <p:xfrm>
          <a:off x="323528" y="1340768"/>
          <a:ext cx="8640960" cy="52565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1403350" y="476250"/>
            <a:ext cx="7239000" cy="838200"/>
          </a:xfrm>
        </p:spPr>
        <p:txBody>
          <a:bodyPr/>
          <a:lstStyle/>
          <a:p>
            <a:pPr eaLnBrk="1" hangingPunct="1"/>
            <a:r>
              <a:rPr lang="es-ES" altLang="en-US" sz="2400" b="1" dirty="0" smtClean="0"/>
              <a:t>Ventaja comparativa de las Naciones Unidas</a:t>
            </a:r>
          </a:p>
        </p:txBody>
      </p:sp>
      <p:graphicFrame>
        <p:nvGraphicFramePr>
          <p:cNvPr id="9" name="Content Placeholder 5"/>
          <p:cNvGraphicFramePr>
            <a:graphicFrameLocks/>
          </p:cNvGraphicFramePr>
          <p:nvPr/>
        </p:nvGraphicFramePr>
        <p:xfrm>
          <a:off x="142844" y="1357298"/>
          <a:ext cx="9001156" cy="41347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eaLnBrk="1" hangingPunct="1"/>
            <a:r>
              <a:rPr lang="es-ES" sz="2400" b="1" dirty="0" smtClean="0"/>
              <a:t>Marco del Plan Único 2012-2016</a:t>
            </a:r>
          </a:p>
        </p:txBody>
      </p:sp>
      <p:sp>
        <p:nvSpPr>
          <p:cNvPr id="35842" name="Rectangle 2"/>
          <p:cNvSpPr>
            <a:spLocks noChangeArrowheads="1"/>
          </p:cNvSpPr>
          <p:nvPr/>
        </p:nvSpPr>
        <p:spPr bwMode="auto">
          <a:xfrm>
            <a:off x="0" y="76200"/>
            <a:ext cx="184150" cy="304800"/>
          </a:xfrm>
          <a:prstGeom prst="rect">
            <a:avLst/>
          </a:prstGeom>
          <a:noFill/>
          <a:ln w="9525">
            <a:noFill/>
            <a:miter lim="800000"/>
            <a:headEnd/>
            <a:tailEnd/>
          </a:ln>
        </p:spPr>
        <p:txBody>
          <a:bodyPr wrap="none" anchor="ctr">
            <a:spAutoFit/>
          </a:bodyPr>
          <a:lstStyle/>
          <a:p>
            <a:pPr>
              <a:spcBef>
                <a:spcPct val="20000"/>
              </a:spcBef>
            </a:pPr>
            <a:endParaRPr lang="es-ES"/>
          </a:p>
        </p:txBody>
      </p:sp>
      <p:sp>
        <p:nvSpPr>
          <p:cNvPr id="35843" name="Rectangle 3"/>
          <p:cNvSpPr>
            <a:spLocks noChangeArrowheads="1"/>
          </p:cNvSpPr>
          <p:nvPr/>
        </p:nvSpPr>
        <p:spPr bwMode="auto">
          <a:xfrm>
            <a:off x="0" y="6911975"/>
            <a:ext cx="184150" cy="366713"/>
          </a:xfrm>
          <a:prstGeom prst="rect">
            <a:avLst/>
          </a:prstGeom>
          <a:noFill/>
          <a:ln w="9525">
            <a:noFill/>
            <a:miter lim="800000"/>
            <a:headEnd/>
            <a:tailEnd/>
          </a:ln>
        </p:spPr>
        <p:txBody>
          <a:bodyPr wrap="none" anchor="ctr">
            <a:spAutoFit/>
          </a:bodyPr>
          <a:lstStyle/>
          <a:p>
            <a:endParaRPr lang="es-ES" altLang="en-US" sz="1800"/>
          </a:p>
        </p:txBody>
      </p:sp>
      <p:sp>
        <p:nvSpPr>
          <p:cNvPr id="8" name="7 CuadroTexto"/>
          <p:cNvSpPr txBox="1"/>
          <p:nvPr/>
        </p:nvSpPr>
        <p:spPr>
          <a:xfrm>
            <a:off x="428625" y="1571625"/>
            <a:ext cx="2714625" cy="400050"/>
          </a:xfrm>
          <a:prstGeom prst="rect">
            <a:avLst/>
          </a:prstGeom>
          <a:noFill/>
          <a:ln>
            <a:solidFill>
              <a:schemeClr val="accent6">
                <a:lumMod val="40000"/>
                <a:lumOff val="60000"/>
              </a:schemeClr>
            </a:solidFill>
          </a:ln>
        </p:spPr>
        <p:txBody>
          <a:bodyPr>
            <a:spAutoFit/>
          </a:bodyPr>
          <a:lstStyle/>
          <a:p>
            <a:pPr algn="ctr">
              <a:defRPr/>
            </a:pPr>
            <a:r>
              <a:rPr lang="es-ES_tradnl" sz="1000" b="1" dirty="0"/>
              <a:t>Esfera de atención nº 1: Crecimiento inclusivo, sostenible y equitativo</a:t>
            </a:r>
            <a:endParaRPr lang="es-ES" sz="1000" b="1" dirty="0"/>
          </a:p>
        </p:txBody>
      </p:sp>
      <p:sp>
        <p:nvSpPr>
          <p:cNvPr id="9" name="8 CuadroTexto"/>
          <p:cNvSpPr txBox="1"/>
          <p:nvPr/>
        </p:nvSpPr>
        <p:spPr>
          <a:xfrm>
            <a:off x="3357563" y="1571625"/>
            <a:ext cx="2500312" cy="554038"/>
          </a:xfrm>
          <a:prstGeom prst="rect">
            <a:avLst/>
          </a:prstGeom>
          <a:noFill/>
          <a:ln>
            <a:solidFill>
              <a:schemeClr val="accent6">
                <a:lumMod val="40000"/>
                <a:lumOff val="60000"/>
              </a:schemeClr>
            </a:solidFill>
          </a:ln>
        </p:spPr>
        <p:txBody>
          <a:bodyPr>
            <a:spAutoFit/>
          </a:bodyPr>
          <a:lstStyle/>
          <a:p>
            <a:pPr algn="ctr">
              <a:defRPr/>
            </a:pPr>
            <a:r>
              <a:rPr lang="es-ES_tradnl" sz="1000" b="1" dirty="0"/>
              <a:t>Esfera de atención nº 2: Acceso a unos servicios básicos y sociales de calidad</a:t>
            </a:r>
            <a:endParaRPr lang="es-ES" sz="1000" b="1" dirty="0"/>
          </a:p>
        </p:txBody>
      </p:sp>
      <p:sp>
        <p:nvSpPr>
          <p:cNvPr id="10" name="9 CuadroTexto"/>
          <p:cNvSpPr txBox="1"/>
          <p:nvPr/>
        </p:nvSpPr>
        <p:spPr>
          <a:xfrm>
            <a:off x="6000750" y="1571625"/>
            <a:ext cx="2428875" cy="400050"/>
          </a:xfrm>
          <a:prstGeom prst="rect">
            <a:avLst/>
          </a:prstGeom>
          <a:noFill/>
          <a:ln>
            <a:solidFill>
              <a:schemeClr val="accent6">
                <a:lumMod val="40000"/>
                <a:lumOff val="60000"/>
              </a:schemeClr>
            </a:solidFill>
          </a:ln>
        </p:spPr>
        <p:txBody>
          <a:bodyPr>
            <a:spAutoFit/>
          </a:bodyPr>
          <a:lstStyle/>
          <a:p>
            <a:pPr algn="ctr">
              <a:defRPr/>
            </a:pPr>
            <a:r>
              <a:rPr lang="es-ES_tradnl" sz="1000" b="1" dirty="0"/>
              <a:t>Esfera de atención nº 2: Gobernanza y participación</a:t>
            </a:r>
            <a:endParaRPr lang="es-ES" sz="1000" b="1" dirty="0"/>
          </a:p>
        </p:txBody>
      </p:sp>
      <p:sp>
        <p:nvSpPr>
          <p:cNvPr id="11" name="10 CuadroTexto"/>
          <p:cNvSpPr txBox="1"/>
          <p:nvPr/>
        </p:nvSpPr>
        <p:spPr>
          <a:xfrm>
            <a:off x="0" y="2214563"/>
            <a:ext cx="857250" cy="2246312"/>
          </a:xfrm>
          <a:prstGeom prst="rect">
            <a:avLst/>
          </a:prstGeom>
          <a:noFill/>
          <a:ln>
            <a:solidFill>
              <a:schemeClr val="accent6">
                <a:lumMod val="40000"/>
                <a:lumOff val="60000"/>
              </a:schemeClr>
            </a:solidFill>
          </a:ln>
        </p:spPr>
        <p:txBody>
          <a:bodyPr>
            <a:spAutoFit/>
          </a:bodyPr>
          <a:lstStyle/>
          <a:p>
            <a:pPr algn="ctr">
              <a:defRPr/>
            </a:pPr>
            <a:r>
              <a:rPr lang="es-ES_tradnl" sz="700" b="1" dirty="0"/>
              <a:t>De aquí a 2016, las instituciones formulan y hacen un seguimiento de políticas de desarrollo socioeconómico centradas en las personas, ecológicas y basadas en pruebas para garantizar la calidad del crecimiento como país de ingresos medianos.</a:t>
            </a:r>
            <a:endParaRPr lang="es-ES" sz="700" b="1" dirty="0"/>
          </a:p>
        </p:txBody>
      </p:sp>
      <p:sp>
        <p:nvSpPr>
          <p:cNvPr id="12" name="11 CuadroTexto"/>
          <p:cNvSpPr txBox="1"/>
          <p:nvPr/>
        </p:nvSpPr>
        <p:spPr>
          <a:xfrm>
            <a:off x="928688" y="2214563"/>
            <a:ext cx="642937" cy="3324225"/>
          </a:xfrm>
          <a:prstGeom prst="rect">
            <a:avLst/>
          </a:prstGeom>
          <a:noFill/>
          <a:ln>
            <a:solidFill>
              <a:schemeClr val="accent6">
                <a:lumMod val="40000"/>
                <a:lumOff val="60000"/>
              </a:schemeClr>
            </a:solidFill>
          </a:ln>
        </p:spPr>
        <p:txBody>
          <a:bodyPr>
            <a:spAutoFit/>
          </a:bodyPr>
          <a:lstStyle/>
          <a:p>
            <a:pPr algn="ctr">
              <a:defRPr/>
            </a:pPr>
            <a:r>
              <a:rPr lang="es-ES_tradnl" sz="700" b="1" dirty="0"/>
              <a:t>De aquí a 2016, las instituciones crean oportunidades de trabajo decente para las personas en edad de trabajar, sobre todo para las más vulnerables y desfavorecidas, para que puedan beneficiarse del proceso de transformación socioeconómica.</a:t>
            </a:r>
            <a:endParaRPr lang="es-ES" sz="700" b="1" dirty="0"/>
          </a:p>
        </p:txBody>
      </p:sp>
      <p:sp>
        <p:nvSpPr>
          <p:cNvPr id="13" name="12 CuadroTexto"/>
          <p:cNvSpPr txBox="1"/>
          <p:nvPr/>
        </p:nvSpPr>
        <p:spPr>
          <a:xfrm>
            <a:off x="1643063" y="2214563"/>
            <a:ext cx="857250" cy="3646487"/>
          </a:xfrm>
          <a:prstGeom prst="rect">
            <a:avLst/>
          </a:prstGeom>
          <a:noFill/>
          <a:ln>
            <a:solidFill>
              <a:schemeClr val="accent6">
                <a:lumMod val="40000"/>
                <a:lumOff val="60000"/>
              </a:schemeClr>
            </a:solidFill>
          </a:ln>
        </p:spPr>
        <p:txBody>
          <a:bodyPr>
            <a:spAutoFit/>
          </a:bodyPr>
          <a:lstStyle/>
          <a:p>
            <a:pPr algn="ctr">
              <a:defRPr/>
            </a:pPr>
            <a:r>
              <a:rPr lang="es-ES_tradnl" sz="700" b="1" dirty="0"/>
              <a:t>De aquí a 2016, los principales organismos nacionales y </a:t>
            </a:r>
            <a:r>
              <a:rPr lang="es-ES_tradnl" sz="700" b="1" dirty="0" err="1"/>
              <a:t>subnacionales</a:t>
            </a:r>
            <a:r>
              <a:rPr lang="es-ES_tradnl" sz="700" b="1" dirty="0"/>
              <a:t>, en colaboración con el sector privado y con las comunidades, desarrollan y supervisan estrategias, mecanismos y recursos </a:t>
            </a:r>
            <a:r>
              <a:rPr lang="es-ES_tradnl" sz="700" b="1" dirty="0" err="1"/>
              <a:t>plurisectoriales</a:t>
            </a:r>
            <a:r>
              <a:rPr lang="es-ES_tradnl" sz="700" b="1" dirty="0"/>
              <a:t> para respaldar la aplicación de las convenciones internacionales pertinentes y abordar eficazmente la adaptación al cambio climático, la mitigación de este y la gestión del riesgo de desastres</a:t>
            </a:r>
            <a:endParaRPr lang="es-ES" sz="700" b="1" dirty="0"/>
          </a:p>
        </p:txBody>
      </p:sp>
      <p:sp>
        <p:nvSpPr>
          <p:cNvPr id="14" name="13 CuadroTexto"/>
          <p:cNvSpPr txBox="1"/>
          <p:nvPr/>
        </p:nvSpPr>
        <p:spPr>
          <a:xfrm>
            <a:off x="2500313" y="2214563"/>
            <a:ext cx="785812" cy="3754437"/>
          </a:xfrm>
          <a:prstGeom prst="rect">
            <a:avLst/>
          </a:prstGeom>
          <a:noFill/>
          <a:ln>
            <a:solidFill>
              <a:schemeClr val="accent6">
                <a:lumMod val="40000"/>
                <a:lumOff val="60000"/>
              </a:schemeClr>
            </a:solidFill>
          </a:ln>
        </p:spPr>
        <p:txBody>
          <a:bodyPr>
            <a:spAutoFit/>
          </a:bodyPr>
          <a:lstStyle/>
          <a:p>
            <a:pPr algn="ctr">
              <a:defRPr/>
            </a:pPr>
            <a:r>
              <a:rPr lang="es-ES_tradnl" sz="700" b="1" dirty="0"/>
              <a:t>De aquí a 2016, los principales organismos nacionales y </a:t>
            </a:r>
            <a:r>
              <a:rPr lang="es-ES_tradnl" sz="700" b="1" dirty="0" err="1"/>
              <a:t>subnacionales</a:t>
            </a:r>
            <a:r>
              <a:rPr lang="es-ES_tradnl" sz="700" b="1" dirty="0"/>
              <a:t>, en colaboración con el sector privado y con las comunidades, promulgan y hacen un seguimiento de leyes, políticas, programas dirigidos a mejorar la eficiencia en el uso de los recursos y la gestión del medio ambiente, y para aplicar los compromisos asumidos en virtud de las convenciones internacionales.</a:t>
            </a:r>
            <a:endParaRPr lang="es-ES" sz="700" b="1" dirty="0"/>
          </a:p>
        </p:txBody>
      </p:sp>
      <p:sp>
        <p:nvSpPr>
          <p:cNvPr id="15" name="14 CuadroTexto"/>
          <p:cNvSpPr txBox="1"/>
          <p:nvPr/>
        </p:nvSpPr>
        <p:spPr>
          <a:xfrm>
            <a:off x="3286125" y="2214563"/>
            <a:ext cx="714375" cy="2354262"/>
          </a:xfrm>
          <a:prstGeom prst="rect">
            <a:avLst/>
          </a:prstGeom>
          <a:noFill/>
          <a:ln>
            <a:solidFill>
              <a:schemeClr val="accent6">
                <a:lumMod val="40000"/>
                <a:lumOff val="60000"/>
              </a:schemeClr>
            </a:solidFill>
          </a:ln>
        </p:spPr>
        <p:txBody>
          <a:bodyPr>
            <a:spAutoFit/>
          </a:bodyPr>
          <a:lstStyle/>
          <a:p>
            <a:pPr algn="ctr">
              <a:defRPr/>
            </a:pPr>
            <a:r>
              <a:rPr lang="es-ES_tradnl" sz="700" b="1" dirty="0"/>
              <a:t>De aquí a 2016, unos sistemas de protección social nacionales más eficaces proporcionan una mayor cobertura, calidad, igualdad de acceso y protección frente a las crisis a los grupos más desfavorecidos y vulnerables.</a:t>
            </a:r>
            <a:endParaRPr lang="es-ES" sz="700" b="1" dirty="0"/>
          </a:p>
        </p:txBody>
      </p:sp>
      <p:sp>
        <p:nvSpPr>
          <p:cNvPr id="16" name="15 CuadroTexto"/>
          <p:cNvSpPr txBox="1"/>
          <p:nvPr/>
        </p:nvSpPr>
        <p:spPr>
          <a:xfrm>
            <a:off x="4000500" y="2214563"/>
            <a:ext cx="571500" cy="4078287"/>
          </a:xfrm>
          <a:prstGeom prst="rect">
            <a:avLst/>
          </a:prstGeom>
          <a:noFill/>
          <a:ln>
            <a:solidFill>
              <a:schemeClr val="accent6">
                <a:lumMod val="40000"/>
                <a:lumOff val="60000"/>
              </a:schemeClr>
            </a:solidFill>
          </a:ln>
        </p:spPr>
        <p:txBody>
          <a:bodyPr>
            <a:spAutoFit/>
          </a:bodyPr>
          <a:lstStyle/>
          <a:p>
            <a:pPr algn="ctr">
              <a:defRPr/>
            </a:pPr>
            <a:r>
              <a:rPr lang="es-ES_tradnl" sz="700" b="1" dirty="0"/>
              <a:t>De aquí a 2016, mayor calidad y eficiencia en la gestión de un sistema de salud integral a escala nacional, que incluya la promoción y la protección de la salud y preste especial atención a mejorar la igualdad de acceso para los grupos más desfavorecidos y vulnerables.</a:t>
            </a:r>
            <a:endParaRPr lang="es-ES" sz="700" b="1" dirty="0"/>
          </a:p>
        </p:txBody>
      </p:sp>
      <p:sp>
        <p:nvSpPr>
          <p:cNvPr id="17" name="16 CuadroTexto"/>
          <p:cNvSpPr txBox="1"/>
          <p:nvPr/>
        </p:nvSpPr>
        <p:spPr>
          <a:xfrm>
            <a:off x="4643438" y="2214563"/>
            <a:ext cx="571500" cy="3646487"/>
          </a:xfrm>
          <a:prstGeom prst="rect">
            <a:avLst/>
          </a:prstGeom>
          <a:noFill/>
          <a:ln>
            <a:solidFill>
              <a:schemeClr val="accent6">
                <a:lumMod val="40000"/>
                <a:lumOff val="60000"/>
              </a:schemeClr>
            </a:solidFill>
          </a:ln>
        </p:spPr>
        <p:txBody>
          <a:bodyPr>
            <a:spAutoFit/>
          </a:bodyPr>
          <a:lstStyle/>
          <a:p>
            <a:pPr algn="ctr">
              <a:defRPr/>
            </a:pPr>
            <a:r>
              <a:rPr lang="es-ES_tradnl" sz="700" b="1" dirty="0"/>
              <a:t>De aquí a 2016, mayor calidad y eficacia en la gestión de los sistemas de educación y capacitación y mayor acceso a la educación preprimaria, primaria y no formal, sobre todo para los grupos más desfavorecidos y vulnerables.</a:t>
            </a:r>
            <a:endParaRPr lang="es-ES" sz="700" b="1" dirty="0"/>
          </a:p>
        </p:txBody>
      </p:sp>
      <p:sp>
        <p:nvSpPr>
          <p:cNvPr id="18" name="17 CuadroTexto"/>
          <p:cNvSpPr txBox="1"/>
          <p:nvPr/>
        </p:nvSpPr>
        <p:spPr>
          <a:xfrm>
            <a:off x="5286375" y="2214563"/>
            <a:ext cx="642938" cy="5370512"/>
          </a:xfrm>
          <a:prstGeom prst="rect">
            <a:avLst/>
          </a:prstGeom>
          <a:noFill/>
          <a:ln>
            <a:solidFill>
              <a:schemeClr val="accent6">
                <a:lumMod val="40000"/>
                <a:lumOff val="60000"/>
              </a:schemeClr>
            </a:solidFill>
          </a:ln>
        </p:spPr>
        <p:txBody>
          <a:bodyPr>
            <a:spAutoFit/>
          </a:bodyPr>
          <a:lstStyle/>
          <a:p>
            <a:pPr algn="ctr">
              <a:defRPr/>
            </a:pPr>
            <a:r>
              <a:rPr lang="es-ES_tradnl" sz="700" b="1" dirty="0"/>
              <a:t>De aquí a 2016, las instituciones nacionales y </a:t>
            </a:r>
            <a:r>
              <a:rPr lang="es-ES_tradnl" sz="700" b="1" dirty="0" err="1"/>
              <a:t>subnacionales</a:t>
            </a:r>
            <a:r>
              <a:rPr lang="es-ES_tradnl" sz="700" b="1" dirty="0"/>
              <a:t>, en colaboración con las comunidades, abordan más eficazmente las desigualdades a través de la promulgación y el seguimiento de leyes, políticas y programas que fomentan la igualdad de género y el empoderamiento de las mujeres, y una respuesta eficaz y sostenible ante el VIH, reduciendo el estigma y la discriminación.</a:t>
            </a:r>
            <a:endParaRPr lang="es-ES" sz="700" b="1" dirty="0"/>
          </a:p>
        </p:txBody>
      </p:sp>
      <p:sp>
        <p:nvSpPr>
          <p:cNvPr id="19" name="18 CuadroTexto"/>
          <p:cNvSpPr txBox="1"/>
          <p:nvPr/>
        </p:nvSpPr>
        <p:spPr>
          <a:xfrm>
            <a:off x="6072188" y="2214563"/>
            <a:ext cx="571500" cy="4186237"/>
          </a:xfrm>
          <a:prstGeom prst="rect">
            <a:avLst/>
          </a:prstGeom>
          <a:noFill/>
          <a:ln>
            <a:solidFill>
              <a:schemeClr val="accent6">
                <a:lumMod val="40000"/>
                <a:lumOff val="60000"/>
              </a:schemeClr>
            </a:solidFill>
          </a:ln>
        </p:spPr>
        <p:txBody>
          <a:bodyPr>
            <a:spAutoFit/>
          </a:bodyPr>
          <a:lstStyle/>
          <a:p>
            <a:pPr algn="ctr">
              <a:defRPr/>
            </a:pPr>
            <a:r>
              <a:rPr lang="es-ES_tradnl" sz="700" b="1" dirty="0"/>
              <a:t>De aquí a 2016, los órganos electos son más capaces de formular leyes y supervisar el desempeño de los organismos estatales y de representar las aspiraciones del pueblo vietnamita, sobre todo de las mujeres, las minorías étnicas y otros grupos desfavorecidos y vulnerables.</a:t>
            </a:r>
            <a:endParaRPr lang="es-ES" sz="700" b="1" dirty="0"/>
          </a:p>
        </p:txBody>
      </p:sp>
      <p:sp>
        <p:nvSpPr>
          <p:cNvPr id="20" name="19 CuadroTexto"/>
          <p:cNvSpPr txBox="1"/>
          <p:nvPr/>
        </p:nvSpPr>
        <p:spPr>
          <a:xfrm>
            <a:off x="6715125" y="2214563"/>
            <a:ext cx="642938" cy="5586412"/>
          </a:xfrm>
          <a:prstGeom prst="rect">
            <a:avLst/>
          </a:prstGeom>
          <a:noFill/>
          <a:ln>
            <a:solidFill>
              <a:schemeClr val="accent6">
                <a:lumMod val="40000"/>
                <a:lumOff val="60000"/>
              </a:schemeClr>
            </a:solidFill>
          </a:ln>
        </p:spPr>
        <p:txBody>
          <a:bodyPr>
            <a:spAutoFit/>
          </a:bodyPr>
          <a:lstStyle/>
          <a:p>
            <a:pPr algn="ctr">
              <a:defRPr/>
            </a:pPr>
            <a:r>
              <a:rPr lang="es-ES_tradnl" sz="700" b="1" dirty="0"/>
              <a:t>De aquí a 2016, mejora la capacidad de los profesionales jurídicos y judiciales, y se refuerzan los marcos jurídicos nacionales de derechos humanos en consonancia con las convenciones internacionales firmadas por </a:t>
            </a:r>
            <a:r>
              <a:rPr lang="es-ES_tradnl" sz="700" b="1" dirty="0" err="1"/>
              <a:t>Viet</a:t>
            </a:r>
            <a:r>
              <a:rPr lang="es-ES_tradnl" sz="700" b="1" dirty="0"/>
              <a:t> </a:t>
            </a:r>
            <a:r>
              <a:rPr lang="es-ES_tradnl" sz="700" b="1" dirty="0" err="1"/>
              <a:t>Nam</a:t>
            </a:r>
            <a:r>
              <a:rPr lang="es-ES_tradnl" sz="700" b="1" dirty="0"/>
              <a:t>. Esto permite que todos los ciudadanos, sobre todo los más desfavorecidos y vulnerables, se beneficien de la reforma legal y judicial, la mejor aplicación de las leyes y el mayor acceso a la justicia.</a:t>
            </a:r>
            <a:endParaRPr lang="es-ES" sz="700" b="1" dirty="0"/>
          </a:p>
        </p:txBody>
      </p:sp>
      <p:sp>
        <p:nvSpPr>
          <p:cNvPr id="21" name="20 CuadroTexto"/>
          <p:cNvSpPr txBox="1"/>
          <p:nvPr/>
        </p:nvSpPr>
        <p:spPr>
          <a:xfrm>
            <a:off x="7429500" y="2214563"/>
            <a:ext cx="714375" cy="3970337"/>
          </a:xfrm>
          <a:prstGeom prst="rect">
            <a:avLst/>
          </a:prstGeom>
          <a:noFill/>
          <a:ln>
            <a:solidFill>
              <a:schemeClr val="accent6">
                <a:lumMod val="40000"/>
                <a:lumOff val="60000"/>
              </a:schemeClr>
            </a:solidFill>
          </a:ln>
        </p:spPr>
        <p:txBody>
          <a:bodyPr>
            <a:spAutoFit/>
          </a:bodyPr>
          <a:lstStyle/>
          <a:p>
            <a:pPr algn="ctr">
              <a:defRPr/>
            </a:pPr>
            <a:r>
              <a:rPr lang="es-ES_tradnl" sz="700" b="1" dirty="0"/>
              <a:t>De aquí a 2016, mejora el desempeño de las instituciones del sector público en los niveles nacional y </a:t>
            </a:r>
            <a:r>
              <a:rPr lang="es-ES_tradnl" sz="700" b="1" dirty="0" err="1"/>
              <a:t>subnacional</a:t>
            </a:r>
            <a:r>
              <a:rPr lang="es-ES_tradnl" sz="700" b="1" dirty="0"/>
              <a:t> a través de la mejora de la coordinación, la rendición de cuentas, la transparencia y la lucha contra la corrupción, lo que reducirá las disparidades y garantizará el acceso a los servicios públicos para los grupos más desfavorecidos y vulnerables.</a:t>
            </a:r>
            <a:endParaRPr lang="es-ES" sz="700" b="1" dirty="0"/>
          </a:p>
        </p:txBody>
      </p:sp>
      <p:sp>
        <p:nvSpPr>
          <p:cNvPr id="22" name="21 CuadroTexto"/>
          <p:cNvSpPr txBox="1"/>
          <p:nvPr/>
        </p:nvSpPr>
        <p:spPr>
          <a:xfrm>
            <a:off x="8215313" y="2214563"/>
            <a:ext cx="714375" cy="2678112"/>
          </a:xfrm>
          <a:prstGeom prst="rect">
            <a:avLst/>
          </a:prstGeom>
          <a:noFill/>
          <a:ln>
            <a:solidFill>
              <a:schemeClr val="accent6">
                <a:lumMod val="40000"/>
                <a:lumOff val="60000"/>
              </a:schemeClr>
            </a:solidFill>
          </a:ln>
        </p:spPr>
        <p:txBody>
          <a:bodyPr>
            <a:spAutoFit/>
          </a:bodyPr>
          <a:lstStyle/>
          <a:p>
            <a:pPr algn="ctr">
              <a:defRPr/>
            </a:pPr>
            <a:r>
              <a:rPr lang="es-ES_tradnl" sz="700" b="1" dirty="0"/>
              <a:t>De aquí a 2016, las organizaciones políticas, sociales, profesionales y populares participan eficazmente en los debates públicos y en los procesos de adopción de decisiones en beneficio de los grupos más desfavorecidos y vulnerables.</a:t>
            </a:r>
            <a:endParaRPr lang="es-ES" sz="7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r>
              <a:rPr lang="es-ES" smtClean="0"/>
              <a:t>El género en el Plan Único 2012-2016</a:t>
            </a:r>
          </a:p>
        </p:txBody>
      </p:sp>
      <p:sp>
        <p:nvSpPr>
          <p:cNvPr id="36866" name="Content Placeholder 2"/>
          <p:cNvSpPr>
            <a:spLocks noGrp="1"/>
          </p:cNvSpPr>
          <p:nvPr>
            <p:ph idx="1"/>
          </p:nvPr>
        </p:nvSpPr>
        <p:spPr/>
        <p:txBody>
          <a:bodyPr/>
          <a:lstStyle/>
          <a:p>
            <a:pPr eaLnBrk="1" hangingPunct="1"/>
            <a:endParaRPr lang="es-ES" smtClean="0"/>
          </a:p>
        </p:txBody>
      </p:sp>
      <p:graphicFrame>
        <p:nvGraphicFramePr>
          <p:cNvPr id="4" name="Diagram 3"/>
          <p:cNvGraphicFramePr/>
          <p:nvPr/>
        </p:nvGraphicFramePr>
        <p:xfrm>
          <a:off x="395536" y="1484784"/>
          <a:ext cx="8424936"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pPr eaLnBrk="1" hangingPunct="1"/>
            <a:endParaRPr lang="en-US" smtClean="0"/>
          </a:p>
        </p:txBody>
      </p:sp>
      <p:pic>
        <p:nvPicPr>
          <p:cNvPr id="15362" name="Content Placeholder 4"/>
          <p:cNvPicPr>
            <a:picLocks noGrp="1" noChangeAspect="1"/>
          </p:cNvPicPr>
          <p:nvPr>
            <p:ph idx="1"/>
          </p:nvPr>
        </p:nvPicPr>
        <p:blipFill>
          <a:blip r:embed="rId2"/>
          <a:srcRect/>
          <a:stretch>
            <a:fillRect/>
          </a:stretch>
        </p:blipFill>
        <p:spPr>
          <a:xfrm>
            <a:off x="539750" y="1557338"/>
            <a:ext cx="8135938" cy="52070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s-ES" b="1" dirty="0" smtClean="0"/>
              <a:t>El enfoque de doble vía</a:t>
            </a:r>
          </a:p>
        </p:txBody>
      </p:sp>
      <p:sp>
        <p:nvSpPr>
          <p:cNvPr id="16386" name="Content Placeholder 2"/>
          <p:cNvSpPr>
            <a:spLocks noGrp="1"/>
          </p:cNvSpPr>
          <p:nvPr>
            <p:ph idx="1"/>
          </p:nvPr>
        </p:nvSpPr>
        <p:spPr/>
        <p:txBody>
          <a:bodyPr/>
          <a:lstStyle/>
          <a:p>
            <a:pPr eaLnBrk="1" hangingPunct="1">
              <a:buFontTx/>
              <a:buChar char="•"/>
            </a:pPr>
            <a:r>
              <a:rPr lang="es-ES" sz="1600" smtClean="0"/>
              <a:t>La política de las Naciones Unidas recomienda adoptar un enfoque de doble vía, prestando una atención especial a la igualdad de género, los derechos y el empoderamiento de las mujeres Y la incorporación de la perspectiva de género.</a:t>
            </a:r>
          </a:p>
          <a:p>
            <a:pPr eaLnBrk="1" hangingPunct="1">
              <a:buFontTx/>
              <a:buChar char="•"/>
            </a:pPr>
            <a:r>
              <a:rPr lang="es-ES" sz="1600" smtClean="0"/>
              <a:t>En la fase de planificación estratégica, esto implica contar con resultados, productos, objetivos e indicadores diseñados para abordar las desigualdades entre los géneros y la discriminación basada en el género; y, además, incluir las cuestiones de género en otros resultados, productos y acciones, incluso mediante el establecimiento de objetivos, la definición de indicadores específicos y el desglose de todos los datos. </a:t>
            </a:r>
          </a:p>
          <a:p>
            <a:pPr eaLnBrk="1" hangingPunct="1">
              <a:buFontTx/>
              <a:buChar char="•"/>
            </a:pPr>
            <a:r>
              <a:rPr lang="es-ES" sz="1600" smtClean="0"/>
              <a:t>Algunos MANUD obtendrán resultados desde el punto de vista del género, otros no; pero todos ellos deberían abordar las prioridades identificadas en materia de igualdad de género en la fase de análisis de cara a los productos.  </a:t>
            </a:r>
          </a:p>
          <a:p>
            <a:pPr eaLnBrk="1" hangingPunct="1">
              <a:buFontTx/>
              <a:buChar char="•"/>
            </a:pPr>
            <a:r>
              <a:rPr lang="es-ES" sz="1600" smtClean="0"/>
              <a:t>Sin embargo, a menudo se observan carencias en la traducción del análisis a la fase de definición de prioridades. Como resultado de ello, los MANUD no siempre incorporan adecuadamente las cuestiones de género.</a:t>
            </a:r>
            <a:endParaRPr lang="es-E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s-ES" b="1" dirty="0" smtClean="0"/>
              <a:t>El enfoque de doble vía: resultados y productos</a:t>
            </a:r>
          </a:p>
        </p:txBody>
      </p:sp>
      <p:sp>
        <p:nvSpPr>
          <p:cNvPr id="17410" name="Content Placeholder 2"/>
          <p:cNvSpPr>
            <a:spLocks noGrp="1"/>
          </p:cNvSpPr>
          <p:nvPr>
            <p:ph idx="1"/>
          </p:nvPr>
        </p:nvSpPr>
        <p:spPr/>
        <p:txBody>
          <a:bodyPr/>
          <a:lstStyle/>
          <a:p>
            <a:pPr eaLnBrk="1" hangingPunct="1"/>
            <a:endParaRPr lang="es-ES" smtClean="0"/>
          </a:p>
        </p:txBody>
      </p:sp>
      <p:graphicFrame>
        <p:nvGraphicFramePr>
          <p:cNvPr id="4" name="Content Placeholder 3"/>
          <p:cNvGraphicFramePr>
            <a:graphicFrameLocks/>
          </p:cNvGraphicFramePr>
          <p:nvPr/>
        </p:nvGraphicFramePr>
        <p:xfrm>
          <a:off x="467544" y="1484785"/>
          <a:ext cx="7848872"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1042988" y="549275"/>
            <a:ext cx="7772400" cy="609600"/>
          </a:xfrm>
        </p:spPr>
        <p:txBody>
          <a:bodyPr/>
          <a:lstStyle/>
          <a:p>
            <a:pPr eaLnBrk="1" hangingPunct="1"/>
            <a:r>
              <a:rPr lang="es-ES" b="1" dirty="0" smtClean="0"/>
              <a:t>Ejemplo: Yemen</a:t>
            </a:r>
          </a:p>
        </p:txBody>
      </p:sp>
      <p:graphicFrame>
        <p:nvGraphicFramePr>
          <p:cNvPr id="18489" name="Group 57"/>
          <p:cNvGraphicFramePr>
            <a:graphicFrameLocks noGrp="1"/>
          </p:cNvGraphicFramePr>
          <p:nvPr>
            <p:ph idx="1"/>
          </p:nvPr>
        </p:nvGraphicFramePr>
        <p:xfrm>
          <a:off x="107950" y="1341438"/>
          <a:ext cx="8928100" cy="5154616"/>
        </p:xfrm>
        <a:graphic>
          <a:graphicData uri="http://schemas.openxmlformats.org/drawingml/2006/table">
            <a:tbl>
              <a:tblPr/>
              <a:tblGrid>
                <a:gridCol w="2527300"/>
                <a:gridCol w="3805238"/>
                <a:gridCol w="2595562"/>
              </a:tblGrid>
              <a:tr h="293688">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Prioridad/objetivo(s) nacional(es): La promoción de la igualdad de género para apoyar el desarrollo y empoderar a las mujeres para desempeñar un papel activo en el desarrollo del país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274638">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Resultado del MANUD: Mejora de la capacidad institucional y humana para fomentar la igualdad de género y empoderar a las mujeres en las esferas sociales, políticas, económicas y jurídicas.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Resultados del programa para el país</a:t>
                      </a:r>
                      <a:r>
                        <a:rPr kumimoji="0" lang="es-ES" sz="1800" b="0" i="0" u="none" strike="noStrike" cap="none" normalizeH="0" baseline="0" smtClean="0">
                          <a:ln>
                            <a:noFill/>
                          </a:ln>
                          <a:solidFill>
                            <a:schemeClr val="tx1"/>
                          </a:solidFill>
                          <a:effectLst/>
                          <a:latin typeface="Arial" charset="0"/>
                          <a:ea typeface="ＭＳ Ｐゴシック" pitchFamily="34" charset="-128"/>
                        </a:rPr>
                        <a:t/>
                      </a:r>
                      <a:br>
                        <a:rPr kumimoji="0" lang="es-ES" sz="1800" b="0" i="0" u="none" strike="noStrike" cap="none" normalizeH="0" baseline="0" smtClean="0">
                          <a:ln>
                            <a:noFill/>
                          </a:ln>
                          <a:solidFill>
                            <a:schemeClr val="tx1"/>
                          </a:solidFill>
                          <a:effectLst/>
                          <a:latin typeface="Arial" charset="0"/>
                          <a:ea typeface="ＭＳ Ｐゴシック" pitchFamily="34" charset="-128"/>
                        </a:rPr>
                      </a:br>
                      <a:r>
                        <a:rPr kumimoji="0" lang="es-ES" sz="900" b="0" i="0" u="none" strike="noStrike" cap="none" normalizeH="0" baseline="0" smtClean="0">
                          <a:ln>
                            <a:noFill/>
                          </a:ln>
                          <a:solidFill>
                            <a:schemeClr val="tx1"/>
                          </a:solidFill>
                          <a:effectLst/>
                          <a:latin typeface="Arial" charset="0"/>
                          <a:ea typeface="ＭＳ Ｐゴシック" pitchFamily="34" charset="-128"/>
                        </a:rPr>
                        <a:t>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Productos del programa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Indicadores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6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2.1 Marco institucional mejorado, que garantiza que las mujeres y las niñas disfruten de igualdad de derechos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2.1.1 Leyes nacionales modificadas en consonancia con las disposiciones de la CEDAW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Número de artículos que violan las disposiciones de la CEDAW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900" b="0" i="0" u="none" strike="noStrike" cap="none" normalizeH="0" baseline="0" smtClean="0">
                        <a:ln>
                          <a:noFill/>
                        </a:ln>
                        <a:solidFill>
                          <a:schemeClr val="tx1"/>
                        </a:solidFill>
                        <a:effectLst/>
                        <a:latin typeface="Calibri" pitchFamily="34" charset="0"/>
                        <a:ea typeface="ＭＳ Ｐゴシック" pitchFamily="34" charset="-128"/>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2.1.2 Acceso mejorado de las mujeres a los sistemas de justicia formal y tradicional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1. Número de juezas 2. Número de tribunales con servicios de ayuda para mujeres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900" b="0" i="0" u="none" strike="noStrike" cap="none" normalizeH="0" baseline="0" smtClean="0">
                        <a:ln>
                          <a:noFill/>
                        </a:ln>
                        <a:solidFill>
                          <a:schemeClr val="tx1"/>
                        </a:solidFill>
                        <a:effectLst/>
                        <a:latin typeface="Calibri" pitchFamily="34" charset="0"/>
                        <a:ea typeface="ＭＳ Ｐゴシック" pitchFamily="34" charset="-128"/>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2.1.3 Refuerzo del seguimiento de la incorporación de la perspectiva de género y del desarrollo de indicadores de género en todos los programas de las Naciones Unidas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n. p.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2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900" b="0" i="0" u="none" strike="noStrike" cap="none" normalizeH="0" baseline="0" smtClean="0">
                        <a:ln>
                          <a:noFill/>
                        </a:ln>
                        <a:solidFill>
                          <a:schemeClr val="tx1"/>
                        </a:solidFill>
                        <a:effectLst/>
                        <a:latin typeface="Calibri" pitchFamily="34" charset="0"/>
                        <a:ea typeface="ＭＳ Ｐゴシック" pitchFamily="34" charset="-128"/>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2.1.4 Mayor representación y participación activas de las mujeres en la adopción de decisiones en los sectores político y social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Número de mujeres votantes, número de candidatas electorales, número de mujeres en el Parlamento, en los consejos locales y en el consejo de la </a:t>
                      </a:r>
                      <a:r>
                        <a:rPr kumimoji="0" lang="es-ES" sz="900" b="0" i="1" u="none" strike="noStrike" cap="none" normalizeH="0" baseline="0" smtClean="0">
                          <a:ln>
                            <a:noFill/>
                          </a:ln>
                          <a:solidFill>
                            <a:schemeClr val="tx1"/>
                          </a:solidFill>
                          <a:effectLst/>
                          <a:latin typeface="Arial" charset="0"/>
                          <a:ea typeface="ＭＳ Ｐゴシック" pitchFamily="34" charset="-128"/>
                        </a:rPr>
                        <a:t>Shura</a:t>
                      </a:r>
                      <a:r>
                        <a:rPr kumimoji="0" lang="es-ES" sz="900" b="0" i="0" u="none" strike="noStrike" cap="none" normalizeH="0" baseline="0" smtClean="0">
                          <a:ln>
                            <a:noFill/>
                          </a:ln>
                          <a:solidFill>
                            <a:schemeClr val="tx1"/>
                          </a:solidFill>
                          <a:effectLst/>
                          <a:latin typeface="Arial" charset="0"/>
                          <a:ea typeface="ＭＳ Ｐゴシック" pitchFamily="34" charset="-128"/>
                        </a:rPr>
                        <a:t>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900" b="0" i="0" u="none" strike="noStrike" cap="none" normalizeH="0" baseline="0" smtClean="0">
                        <a:ln>
                          <a:noFill/>
                        </a:ln>
                        <a:solidFill>
                          <a:schemeClr val="tx1"/>
                        </a:solidFill>
                        <a:effectLst/>
                        <a:latin typeface="Calibri" pitchFamily="34" charset="0"/>
                        <a:ea typeface="ＭＳ Ｐゴシック" pitchFamily="34" charset="-128"/>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2.1.5 Intensificación de las acciones a escala nacional y comunitaria dirigidas a eliminar la violencia contra las mujeres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Número de agresores enjuiciados y declarados culpables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900" b="0" i="0" u="none" strike="noStrike" cap="none" normalizeH="0" baseline="0" smtClean="0">
                        <a:ln>
                          <a:noFill/>
                        </a:ln>
                        <a:solidFill>
                          <a:schemeClr val="tx1"/>
                        </a:solidFill>
                        <a:effectLst/>
                        <a:latin typeface="Calibri" pitchFamily="34" charset="0"/>
                        <a:ea typeface="ＭＳ Ｐゴシック" pitchFamily="34" charset="-128"/>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2.1.6 Mayor respaldo nacional y local al empoderamiento y los derechos de las mujeres, incluidos los derechos reproductivos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n. p.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2.2 Mayor reflejo de las cuestiones de género en la asignación de recursos financieros públicos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2.2.1 Desarrollo de la capacidad de los diferentes ministerios para aplicar, evaluar y hacer un seguimiento de los presupuestos sensibles al género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Número de ministerios que elaboran sus presupuestos con criterios sensibles al género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7688">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900" b="0" i="0" u="none" strike="noStrike" cap="none" normalizeH="0" baseline="0" smtClean="0">
                        <a:ln>
                          <a:noFill/>
                        </a:ln>
                        <a:solidFill>
                          <a:schemeClr val="tx1"/>
                        </a:solidFill>
                        <a:effectLst/>
                        <a:latin typeface="Calibri" pitchFamily="34" charset="0"/>
                        <a:ea typeface="ＭＳ Ｐゴシック" pitchFamily="34" charset="-128"/>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2.2.2 Mayor capacidad de las organizaciones de mujeres para hacer un seguimiento de la elaboración de presupuestos sensibles al género en las actividades de desarrollo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Número de organizaciones de mujeres o de la sociedad civil capacitadas para hacer un seguimiento de la elaboración de presupuestos sensibles al género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6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2.3 Percepciones y actitudes sociales mejoradas con respecto a las funciones y condiciones de mujeres y hombres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2.3.1 Medios de comunicación, jóvenes y redes de OSC movilizadas para cambiar la percepción de los roles de género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Número de programas de radio/TV dedicados a cuestiones de género; porcentaje de mujeres entre 15 y 19 años que contraen matrimonio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2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900" b="0" i="0" u="none" strike="noStrike" cap="none" normalizeH="0" baseline="0" smtClean="0">
                        <a:ln>
                          <a:noFill/>
                        </a:ln>
                        <a:solidFill>
                          <a:schemeClr val="tx1"/>
                        </a:solidFill>
                        <a:effectLst/>
                        <a:latin typeface="Calibri" pitchFamily="34" charset="0"/>
                        <a:ea typeface="ＭＳ Ｐゴシック" pitchFamily="34" charset="-128"/>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2.3.2 Líderes y promotores religiosos, políticos y tradicionales involucrados en la promoción y la mejora de la condición de las mujeres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900" b="0" i="0" u="none" strike="noStrike" cap="none" normalizeH="0" baseline="0" smtClean="0">
                          <a:ln>
                            <a:noFill/>
                          </a:ln>
                          <a:solidFill>
                            <a:schemeClr val="tx1"/>
                          </a:solidFill>
                          <a:effectLst/>
                          <a:latin typeface="Arial" charset="0"/>
                          <a:ea typeface="ＭＳ Ｐゴシック" pitchFamily="34" charset="-128"/>
                        </a:rPr>
                        <a:t>n. p. </a:t>
                      </a:r>
                      <a:endParaRPr kumimoji="0" lang="es-ES" sz="9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40917" marR="4091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s-ES" b="1" dirty="0" smtClean="0"/>
              <a:t>Ejemplo: China</a:t>
            </a:r>
          </a:p>
        </p:txBody>
      </p:sp>
      <p:sp>
        <p:nvSpPr>
          <p:cNvPr id="19458" name="Content Placeholder 2"/>
          <p:cNvSpPr>
            <a:spLocks noGrp="1"/>
          </p:cNvSpPr>
          <p:nvPr>
            <p:ph idx="1"/>
          </p:nvPr>
        </p:nvSpPr>
        <p:spPr/>
        <p:txBody>
          <a:bodyPr/>
          <a:lstStyle/>
          <a:p>
            <a:pPr eaLnBrk="1" hangingPunct="1"/>
            <a:r>
              <a:rPr lang="es-ES" smtClean="0"/>
              <a:t>Resultado de género: Se realizan los derechos de las mujeres a vivir sus vidas sin ser objeto de discriminación ni violencia y a incrementar su participación en la esfera política. </a:t>
            </a:r>
          </a:p>
          <a:p>
            <a:pPr eaLnBrk="1" hangingPunct="1"/>
            <a:r>
              <a:rPr lang="es-ES" smtClean="0"/>
              <a:t>Productos de género:</a:t>
            </a:r>
          </a:p>
          <a:p>
            <a:pPr eaLnBrk="1" hangingPunct="1">
              <a:buFontTx/>
              <a:buChar char="•"/>
            </a:pPr>
            <a:r>
              <a:rPr lang="es-ES" smtClean="0"/>
              <a:t>Mayor capacidad y compromiso del Gobierno y de otras partes interesadas para aplicar y promover leyes y políticas relativas a la eliminación de la violencia y la trata de mujeres y niños, así como la mejora del acceso de las víctimas a los servicios de apoyo y a las actividades preventivas.</a:t>
            </a:r>
          </a:p>
          <a:p>
            <a:pPr eaLnBrk="1" hangingPunct="1">
              <a:buFontTx/>
              <a:buChar char="•"/>
            </a:pPr>
            <a:r>
              <a:rPr lang="es-ES" smtClean="0"/>
              <a:t>Mayor capacidad del Gobierno para aplicar y promover las leyes, políticas y reglamentos existentes, diseñados para reducir los desequilibrios de género y luchar contra la discriminación y contra los estereotipos negativos de género.</a:t>
            </a:r>
          </a:p>
          <a:p>
            <a:pPr eaLnBrk="1" hangingPunct="1">
              <a:buFontTx/>
              <a:buChar char="•"/>
            </a:pPr>
            <a:r>
              <a:rPr lang="es-ES" smtClean="0"/>
              <a:t>Aumenta la cantidad y calidad de la participación política de las mujeres en todos los niveles.</a:t>
            </a:r>
          </a:p>
          <a:p>
            <a:pPr eaLnBrk="1" hangingPunct="1">
              <a:buFontTx/>
              <a:buChar char="•"/>
            </a:pPr>
            <a:r>
              <a:rPr lang="es-ES" smtClean="0"/>
              <a:t>Mejora de la concienciación, comprensión y aplicación de la CEDAW y los derechos de las mujeres. </a:t>
            </a:r>
          </a:p>
          <a:p>
            <a:pPr eaLnBrk="1" hangingPunct="1"/>
            <a:endParaRPr lang="es-E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s-ES" b="1" dirty="0" smtClean="0"/>
              <a:t>Ejemplo: Camboya</a:t>
            </a:r>
          </a:p>
        </p:txBody>
      </p:sp>
      <p:sp>
        <p:nvSpPr>
          <p:cNvPr id="20482" name="Content Placeholder 2"/>
          <p:cNvSpPr>
            <a:spLocks noGrp="1"/>
          </p:cNvSpPr>
          <p:nvPr>
            <p:ph idx="1"/>
          </p:nvPr>
        </p:nvSpPr>
        <p:spPr/>
        <p:txBody>
          <a:bodyPr/>
          <a:lstStyle/>
          <a:p>
            <a:pPr eaLnBrk="1" hangingPunct="1">
              <a:buFontTx/>
              <a:buChar char="•"/>
            </a:pPr>
            <a:r>
              <a:rPr lang="es-ES" smtClean="0"/>
              <a:t>Resultado del MANUD: En 2015, todas las mujeres, los hombres, las niñas y los niños experimentan una reducción de las disparidades de género, y disfrutan y ejercen progresivamente sus derechos en condiciones de igualdad.</a:t>
            </a:r>
          </a:p>
          <a:p>
            <a:pPr eaLnBrk="1" hangingPunct="1"/>
            <a:r>
              <a:rPr lang="es-ES" smtClean="0"/>
              <a:t> </a:t>
            </a:r>
          </a:p>
          <a:p>
            <a:pPr eaLnBrk="1" hangingPunct="1"/>
            <a:r>
              <a:rPr lang="es-ES" smtClean="0"/>
              <a:t>Declaraciones de resultados:</a:t>
            </a:r>
          </a:p>
          <a:p>
            <a:pPr eaLnBrk="1" hangingPunct="1">
              <a:buFontTx/>
              <a:buChar char="•"/>
            </a:pPr>
            <a:r>
              <a:rPr lang="es-ES" smtClean="0"/>
              <a:t>3.1 Un entorno de ayudas armonizado que promueva la igualdad de género y el empoderamiento de las mujeres</a:t>
            </a:r>
          </a:p>
          <a:p>
            <a:pPr eaLnBrk="1" hangingPunct="1">
              <a:buFontTx/>
              <a:buChar char="•"/>
            </a:pPr>
            <a:r>
              <a:rPr lang="es-ES" smtClean="0"/>
              <a:t>3.2 Mecanismos de incorporación de la perspectiva de género reforzados y mejorados a escala nacional</a:t>
            </a:r>
          </a:p>
          <a:p>
            <a:pPr eaLnBrk="1" hangingPunct="1">
              <a:buFontTx/>
              <a:buChar char="•"/>
            </a:pPr>
            <a:r>
              <a:rPr lang="es-ES" smtClean="0"/>
              <a:t>y subnacional</a:t>
            </a:r>
          </a:p>
          <a:p>
            <a:pPr eaLnBrk="1" hangingPunct="1">
              <a:buFontTx/>
              <a:buChar char="•"/>
            </a:pPr>
            <a:r>
              <a:rPr lang="es-ES" smtClean="0"/>
              <a:t>3.3 Empoderamiento progresivo de las mujeres para ejercer sus derechos a un empleo pleno y productivo</a:t>
            </a:r>
          </a:p>
          <a:p>
            <a:pPr eaLnBrk="1" hangingPunct="1">
              <a:buFontTx/>
              <a:buChar char="•"/>
            </a:pPr>
            <a:r>
              <a:rPr lang="es-ES" smtClean="0"/>
              <a:t>en condiciones decentes (de conformidad con los criterios de la OIT).</a:t>
            </a:r>
          </a:p>
          <a:p>
            <a:pPr eaLnBrk="1" hangingPunct="1">
              <a:buFontTx/>
              <a:buChar char="•"/>
            </a:pPr>
            <a:r>
              <a:rPr lang="es-ES" smtClean="0"/>
              <a:t>3.4 Mayor participación de las mujeres en la esfera pública a escala nacional y subnacional</a:t>
            </a:r>
          </a:p>
          <a:p>
            <a:pPr eaLnBrk="1" hangingPunct="1">
              <a:buFontTx/>
              <a:buChar char="•"/>
            </a:pPr>
            <a:r>
              <a:rPr lang="es-ES" smtClean="0"/>
              <a:t>3.5 Mejora de las actitudes sociales y respuestas preventivas e integrales ante la violencia de género</a:t>
            </a:r>
          </a:p>
          <a:p>
            <a:pPr eaLnBrk="1" hangingPunct="1"/>
            <a:r>
              <a:rPr lang="es-ES" b="1" smtClean="0"/>
              <a:t> </a:t>
            </a:r>
            <a:endParaRPr lang="es-ES" smtClean="0"/>
          </a:p>
          <a:p>
            <a:pPr eaLnBrk="1" hangingPunct="1"/>
            <a:endParaRPr lang="es-E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s-ES" b="1" dirty="0" smtClean="0"/>
              <a:t>Ejemplo: Nepal</a:t>
            </a:r>
          </a:p>
        </p:txBody>
      </p:sp>
      <p:graphicFrame>
        <p:nvGraphicFramePr>
          <p:cNvPr id="21555" name="Group 51"/>
          <p:cNvGraphicFramePr>
            <a:graphicFrameLocks noGrp="1"/>
          </p:cNvGraphicFramePr>
          <p:nvPr>
            <p:ph idx="1"/>
          </p:nvPr>
        </p:nvGraphicFramePr>
        <p:xfrm>
          <a:off x="250825" y="1341438"/>
          <a:ext cx="8713788" cy="5402900"/>
        </p:xfrm>
        <a:graphic>
          <a:graphicData uri="http://schemas.openxmlformats.org/drawingml/2006/table">
            <a:tbl>
              <a:tblPr/>
              <a:tblGrid>
                <a:gridCol w="2509838"/>
                <a:gridCol w="6203950"/>
              </a:tblGrid>
              <a:tr h="168275">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1" i="0" u="none" strike="noStrike" cap="none" normalizeH="0" baseline="0" smtClean="0">
                          <a:ln>
                            <a:noFill/>
                          </a:ln>
                          <a:solidFill>
                            <a:schemeClr val="tx1"/>
                          </a:solidFill>
                          <a:effectLst/>
                          <a:latin typeface="Arial" charset="0"/>
                          <a:ea typeface="ＭＳ Ｐゴシック" pitchFamily="34" charset="-128"/>
                        </a:rPr>
                        <a:t>Prioridad/objetivo(s) nacional(es): Justicia social e inclusión social </a:t>
                      </a:r>
                      <a:endParaRPr kumimoji="0" lang="es-ES" sz="800" b="1"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r>
              <a:tr h="168275">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Resultado del MANUD: Fortalecimiento del respeto, la promoción y la protección de los derechos humanos para todos, especialmente las mujeres y las personas que sufren exclusión social, para lograr una paz sostenible y un desarrollo inclusivo.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r>
              <a:tr h="1682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Resultados del programa para el país</a:t>
                      </a:r>
                      <a:r>
                        <a:rPr kumimoji="0" lang="es-ES" sz="1800" b="0" i="0" u="none" strike="noStrike" cap="none" normalizeH="0" baseline="0" smtClean="0">
                          <a:ln>
                            <a:noFill/>
                          </a:ln>
                          <a:solidFill>
                            <a:schemeClr val="tx1"/>
                          </a:solidFill>
                          <a:effectLst/>
                          <a:latin typeface="Arial" charset="0"/>
                          <a:ea typeface="ＭＳ Ｐゴシック" pitchFamily="34" charset="-128"/>
                        </a:rPr>
                        <a:t/>
                      </a:r>
                      <a:br>
                        <a:rPr kumimoji="0" lang="es-ES" sz="1800" b="0" i="0" u="none" strike="noStrike" cap="none" normalizeH="0" baseline="0" smtClean="0">
                          <a:ln>
                            <a:noFill/>
                          </a:ln>
                          <a:solidFill>
                            <a:schemeClr val="tx1"/>
                          </a:solidFill>
                          <a:effectLst/>
                          <a:latin typeface="Arial" charset="0"/>
                          <a:ea typeface="ＭＳ Ｐゴシック" pitchFamily="34" charset="-128"/>
                        </a:rPr>
                      </a:br>
                      <a:r>
                        <a:rPr kumimoji="0" lang="es-ES" sz="800" b="0" i="0" u="none" strike="noStrike" cap="none" normalizeH="0" baseline="0" smtClean="0">
                          <a:ln>
                            <a:noFill/>
                          </a:ln>
                          <a:solidFill>
                            <a:schemeClr val="tx1"/>
                          </a:solidFill>
                          <a:effectLst/>
                          <a:latin typeface="Arial" charset="0"/>
                          <a:ea typeface="ＭＳ Ｐゴシック" pitchFamily="34" charset="-128"/>
                        </a:rPr>
                        <a:t>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Productos del programa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Las instituciones del Gobierno central y de los gobiernos locales incorporan las cuestiones relacionadas con el género y la inclusión social en la ejecución, los presupuestos y el seguimiento de sus políticas, planes y programas. (PNUD, UNICEF, UNESCO, UNFPA, UNIFEM)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La Comisión Nacional de Planificación ha mejorado su capacidad de planificación, programación, elaboración de presupuestos y seguimiento desde la perspectiva de género, inclusión social y reducción de la pobreza. (PNUD y UNFPA, UNIFEM, UNICEF)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Calibri" pitchFamily="34" charset="0"/>
                        <a:ea typeface="ＭＳ Ｐゴシック" pitchFamily="34" charset="-128"/>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Las divisiones de planificación y otras divisiones pertinentes de los ministerios o departamentos y organismos de distrito seleccionados incorporan eficazmente la perspectiva de género y la inclusión social en la ejecución, los presupuestos y el seguimiento de las políticas, planes y programas ministeriales. (UNFPA, UNIFEM, UNICEF)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Calibri" pitchFamily="34" charset="0"/>
                        <a:ea typeface="ＭＳ Ｐゴシック" pitchFamily="34" charset="-128"/>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Se elaboran análisis y obtienen pruebas cuantitativas y cualitativas sobre prácticas culturales discriminatorias con el fin de influir en la formulación de políticas. (UNFPA, UNESCO, UNIFEM)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18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El Gobierno, otras instituciones estatales y los actores de la sociedad civil protegen, promueven y garantizan los derechos humanos de todas las personas (PNUD, UNICEF, UNIFEM, OIT, ACNUDH, UNESCO, UNFPA, ACNUR, FIDA)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La Asamblea Constituyente, las diversas comisiones, juntas y comités, el poder judicial y las instituciones gubernamentales, los funcionarios encargados de hacer cumplir la ley y las fuerzas de seguridad mejoran sus capacidades para la promoción y protección de los derechos humanos, incluidos los derechos económicos, sociales y culturales. (ACNUDH, PNUD, UNICEF, UNFPA, UNIFEM, OIT, UNESCO, FIDA)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Calibri" pitchFamily="34" charset="0"/>
                        <a:ea typeface="ＭＳ Ｐゴシック" pitchFamily="34" charset="-128"/>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Los responsables mejoran su capacidad para promulgar y aplicar leyes relativas a la inmunidad y la tolerancia cero frente a la violencia sexual, de género y por razón de casta. (UNIFEM y UNFPA, PNUD, UNICEF)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Calibri" pitchFamily="34" charset="0"/>
                        <a:ea typeface="ＭＳ Ｐゴシック" pitchFamily="34" charset="-128"/>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Las instituciones gubernamentales y las OSC se fortalecen y reciben apoyo para garantizar la protección de los refugiados y para trabajar con el fin de alcanzar una solución integral. (ACNUR)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Las personas, las comunidades y los grupos de la sociedad civil tienen acceso a la justicia y están empoderados para ejercer sus derechos humanos. (UNIFEM, UNFPA, PNUD, UNICEF, UNESCO, ACNUR)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Capacidad mejorada de los titulares de derechos y los medios de comunicación para hacer responsables al Gobierno, al poder judicial y a los organismos encargados de hacer cumplir la ley de la respuesta a la violencia de género y por razón de casta y a las prácticas socioculturales discriminatorias. (UNFPA, UNIFEM, PNUD, UNICEF)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Calibri" pitchFamily="34" charset="0"/>
                        <a:ea typeface="ＭＳ Ｐゴシック" pitchFamily="34" charset="-128"/>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La educación basada en los derechos humanos se introduce en el sistema educativo y en el nivel comunitario. (UNESCO, UNICEF)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Calibri" pitchFamily="34" charset="0"/>
                        <a:ea typeface="ＭＳ Ｐゴシック" pitchFamily="34" charset="-128"/>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Acceso a la justicia mejorado, sobre todo para las mujeres y los grupos excluidos, a través del sistema judicial, la mediación comunitaria, la asistencia letrada y otros mecanismos de resolución de conflictos. (PNUD, UNICEF, ACNUDH)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Los marcos jurídicos y normativos protegen, promueven y garantizan los derechos humanos, la igualdad de género y la inclusión social. (ACNUDH, UNIFEM, UNICEF, PNUD, OIT, UNFPA, ACNUR)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Se revisan y modifica un conjunto de leyes existentes seleccionadas, y se elaboran y promulgan nuevas leyes acordes con las obligaciones contraídas (y los requisitos establecidos) por Nepal en virtud de tratados y otras normas internacionales de derechos humanos. (ACNUDH, UNICEF, PNUD, ACNUR, UNIFEM)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Calibri" pitchFamily="34" charset="0"/>
                        <a:ea typeface="ＭＳ Ｐゴシック" pitchFamily="34" charset="-128"/>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Se aplica la Ley de igualdad de género y se revisan y modifican el resto de leyes y reglamentos existentes con el fin de eliminar las leyes prácticas discriminatorias. (UNIFEM, ACNUDH, UNFPA)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32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800" b="0" i="0" u="none" strike="noStrike" cap="none" normalizeH="0" baseline="0" smtClean="0">
                        <a:ln>
                          <a:noFill/>
                        </a:ln>
                        <a:solidFill>
                          <a:schemeClr val="tx1"/>
                        </a:solidFill>
                        <a:effectLst/>
                        <a:latin typeface="Calibri" pitchFamily="34" charset="0"/>
                        <a:ea typeface="ＭＳ Ｐゴシック" pitchFamily="34" charset="-128"/>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800" b="0" i="0" u="none" strike="noStrike" cap="none" normalizeH="0" baseline="0" smtClean="0">
                          <a:ln>
                            <a:noFill/>
                          </a:ln>
                          <a:solidFill>
                            <a:schemeClr val="tx1"/>
                          </a:solidFill>
                          <a:effectLst/>
                          <a:latin typeface="Arial" charset="0"/>
                          <a:ea typeface="ＭＳ Ｐゴシック" pitchFamily="34" charset="-128"/>
                        </a:rPr>
                        <a:t>Se establecen los marcos jurídicos y normativos necesarios para conseguir una representación proporcional de mujeres y de los dalit, los janajati, los madhesi y otros grupos excluidos en todos los mecanismos del Estado. (PNUD, UNFPA, ACNUDH, UNIFEM) </a:t>
                      </a:r>
                      <a:endParaRPr kumimoji="0" lang="es-ES" sz="800" b="0" i="0" u="none" strike="noStrike" cap="none" normalizeH="0" baseline="0" smtClean="0">
                        <a:ln>
                          <a:noFill/>
                        </a:ln>
                        <a:solidFill>
                          <a:schemeClr val="tx1"/>
                        </a:solidFill>
                        <a:effectLst/>
                        <a:latin typeface="Calibri" pitchFamily="34" charset="0"/>
                        <a:ea typeface="Calibri" pitchFamily="34" charset="0"/>
                        <a:cs typeface="Times New Roman" pitchFamily="18" charset="0"/>
                      </a:endParaRPr>
                    </a:p>
                  </a:txBody>
                  <a:tcPr marL="31571" marR="31571"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1042988" y="549275"/>
            <a:ext cx="7772400" cy="609600"/>
          </a:xfrm>
        </p:spPr>
        <p:txBody>
          <a:bodyPr/>
          <a:lstStyle/>
          <a:p>
            <a:pPr eaLnBrk="1" hangingPunct="1"/>
            <a:r>
              <a:rPr lang="es-ES" b="1" dirty="0" smtClean="0"/>
              <a:t>¿Qué estamos intentando cambiar?</a:t>
            </a:r>
          </a:p>
        </p:txBody>
      </p:sp>
      <p:sp>
        <p:nvSpPr>
          <p:cNvPr id="22530" name="Content Placeholder 2"/>
          <p:cNvSpPr>
            <a:spLocks noGrp="1"/>
          </p:cNvSpPr>
          <p:nvPr>
            <p:ph idx="1"/>
          </p:nvPr>
        </p:nvSpPr>
        <p:spPr/>
        <p:txBody>
          <a:bodyPr/>
          <a:lstStyle/>
          <a:p>
            <a:pPr eaLnBrk="1" hangingPunct="1"/>
            <a:endParaRPr lang="es-ES" smtClean="0"/>
          </a:p>
        </p:txBody>
      </p:sp>
      <p:grpSp>
        <p:nvGrpSpPr>
          <p:cNvPr id="22531" name="Group 1"/>
          <p:cNvGrpSpPr>
            <a:grpSpLocks noChangeAspect="1"/>
          </p:cNvGrpSpPr>
          <p:nvPr/>
        </p:nvGrpSpPr>
        <p:grpSpPr bwMode="auto">
          <a:xfrm>
            <a:off x="1625600" y="1555750"/>
            <a:ext cx="5508625" cy="4579938"/>
            <a:chOff x="2499" y="7498"/>
            <a:chExt cx="10642" cy="9100"/>
          </a:xfrm>
        </p:grpSpPr>
        <p:sp>
          <p:nvSpPr>
            <p:cNvPr id="22532" name="AutoShape 26"/>
            <p:cNvSpPr>
              <a:spLocks noChangeAspect="1" noChangeArrowheads="1" noTextEdit="1"/>
            </p:cNvSpPr>
            <p:nvPr/>
          </p:nvSpPr>
          <p:spPr bwMode="auto">
            <a:xfrm>
              <a:off x="2499" y="7498"/>
              <a:ext cx="10642" cy="9100"/>
            </a:xfrm>
            <a:prstGeom prst="rect">
              <a:avLst/>
            </a:prstGeom>
            <a:noFill/>
            <a:ln w="9525">
              <a:noFill/>
              <a:miter lim="800000"/>
              <a:headEnd/>
              <a:tailEnd/>
            </a:ln>
          </p:spPr>
          <p:txBody>
            <a:bodyPr/>
            <a:lstStyle/>
            <a:p>
              <a:endParaRPr lang="es-ES"/>
            </a:p>
          </p:txBody>
        </p:sp>
        <p:sp>
          <p:nvSpPr>
            <p:cNvPr id="22533" name="Rectangle 25"/>
            <p:cNvSpPr>
              <a:spLocks noChangeArrowheads="1"/>
            </p:cNvSpPr>
            <p:nvPr/>
          </p:nvSpPr>
          <p:spPr bwMode="auto">
            <a:xfrm>
              <a:off x="2720" y="7725"/>
              <a:ext cx="10200" cy="681"/>
            </a:xfrm>
            <a:prstGeom prst="rect">
              <a:avLst/>
            </a:prstGeom>
            <a:noFill/>
            <a:ln w="9525">
              <a:noFill/>
              <a:miter lim="800000"/>
              <a:headEnd/>
              <a:tailEnd/>
            </a:ln>
          </p:spPr>
          <p:txBody>
            <a:bodyPr lIns="62179" tIns="31090" rIns="62179" bIns="31090"/>
            <a:lstStyle/>
            <a:p>
              <a:pPr algn="ctr">
                <a:spcBef>
                  <a:spcPct val="20000"/>
                </a:spcBef>
              </a:pPr>
              <a:r>
                <a:rPr lang="es-ES" altLang="en-US" sz="1600" b="1">
                  <a:solidFill>
                    <a:srgbClr val="993300"/>
                  </a:solidFill>
                  <a:latin typeface="Trebuchet MS" pitchFamily="34" charset="0"/>
                </a:rPr>
                <a:t>¿Qué estamos intentando cambiar?</a:t>
              </a:r>
              <a:endParaRPr lang="es-ES" altLang="en-US" sz="2000" b="1">
                <a:ea typeface="Times New Roman" pitchFamily="18" charset="0"/>
                <a:cs typeface="Arial Black" pitchFamily="34" charset="0"/>
              </a:endParaRPr>
            </a:p>
          </p:txBody>
        </p:sp>
        <p:sp>
          <p:nvSpPr>
            <p:cNvPr id="22534" name="Rectangle 24"/>
            <p:cNvSpPr>
              <a:spLocks noChangeArrowheads="1"/>
            </p:cNvSpPr>
            <p:nvPr/>
          </p:nvSpPr>
          <p:spPr bwMode="auto">
            <a:xfrm>
              <a:off x="2982" y="8255"/>
              <a:ext cx="9717" cy="7964"/>
            </a:xfrm>
            <a:prstGeom prst="rect">
              <a:avLst/>
            </a:prstGeom>
            <a:noFill/>
            <a:ln w="9525">
              <a:noFill/>
              <a:miter lim="800000"/>
              <a:headEnd/>
              <a:tailEnd/>
            </a:ln>
          </p:spPr>
          <p:txBody>
            <a:bodyPr lIns="62611" tIns="31306" rIns="62611" bIns="31306"/>
            <a:lstStyle/>
            <a:p>
              <a:pPr>
                <a:spcBef>
                  <a:spcPct val="20000"/>
                </a:spcBef>
              </a:pPr>
              <a:endParaRPr lang="es-ES" altLang="en-US"/>
            </a:p>
          </p:txBody>
        </p:sp>
        <p:sp>
          <p:nvSpPr>
            <p:cNvPr id="22535" name="Line 23"/>
            <p:cNvSpPr>
              <a:spLocks noChangeShapeType="1"/>
            </p:cNvSpPr>
            <p:nvPr/>
          </p:nvSpPr>
          <p:spPr bwMode="auto">
            <a:xfrm>
              <a:off x="7820" y="10091"/>
              <a:ext cx="0" cy="4525"/>
            </a:xfrm>
            <a:prstGeom prst="line">
              <a:avLst/>
            </a:prstGeom>
            <a:noFill/>
            <a:ln w="38100">
              <a:solidFill>
                <a:srgbClr val="CC3300"/>
              </a:solidFill>
              <a:round/>
              <a:headEnd type="none" w="lg" len="med"/>
              <a:tailEnd type="none" w="lg" len="lg"/>
            </a:ln>
          </p:spPr>
          <p:txBody>
            <a:bodyPr/>
            <a:lstStyle/>
            <a:p>
              <a:endParaRPr lang="es-ES"/>
            </a:p>
          </p:txBody>
        </p:sp>
        <p:sp>
          <p:nvSpPr>
            <p:cNvPr id="22536" name="Line 22"/>
            <p:cNvSpPr>
              <a:spLocks noChangeShapeType="1"/>
            </p:cNvSpPr>
            <p:nvPr/>
          </p:nvSpPr>
          <p:spPr bwMode="auto">
            <a:xfrm>
              <a:off x="4320" y="12045"/>
              <a:ext cx="6921" cy="0"/>
            </a:xfrm>
            <a:prstGeom prst="line">
              <a:avLst/>
            </a:prstGeom>
            <a:noFill/>
            <a:ln w="38100">
              <a:solidFill>
                <a:srgbClr val="CC3300"/>
              </a:solidFill>
              <a:round/>
              <a:headEnd type="none" w="lg" len="med"/>
              <a:tailEnd type="none" w="lg" len="lg"/>
            </a:ln>
          </p:spPr>
          <p:txBody>
            <a:bodyPr/>
            <a:lstStyle/>
            <a:p>
              <a:endParaRPr lang="es-ES"/>
            </a:p>
          </p:txBody>
        </p:sp>
        <p:sp>
          <p:nvSpPr>
            <p:cNvPr id="22537" name="Rectangle 21"/>
            <p:cNvSpPr>
              <a:spLocks noChangeArrowheads="1"/>
            </p:cNvSpPr>
            <p:nvPr/>
          </p:nvSpPr>
          <p:spPr bwMode="auto">
            <a:xfrm>
              <a:off x="4949" y="8406"/>
              <a:ext cx="5963" cy="682"/>
            </a:xfrm>
            <a:prstGeom prst="rect">
              <a:avLst/>
            </a:prstGeom>
            <a:noFill/>
            <a:ln w="9525">
              <a:noFill/>
              <a:miter lim="800000"/>
              <a:headEnd/>
              <a:tailEnd/>
            </a:ln>
          </p:spPr>
          <p:txBody>
            <a:bodyPr lIns="62179" tIns="31090" rIns="62179" bIns="31090"/>
            <a:lstStyle/>
            <a:p>
              <a:pPr>
                <a:spcBef>
                  <a:spcPct val="20000"/>
                </a:spcBef>
              </a:pPr>
              <a:endParaRPr lang="es-ES" altLang="en-US"/>
            </a:p>
          </p:txBody>
        </p:sp>
        <p:sp>
          <p:nvSpPr>
            <p:cNvPr id="22538" name="Text Box 20"/>
            <p:cNvSpPr txBox="1">
              <a:spLocks noChangeArrowheads="1"/>
            </p:cNvSpPr>
            <p:nvPr/>
          </p:nvSpPr>
          <p:spPr bwMode="auto">
            <a:xfrm>
              <a:off x="4620" y="9360"/>
              <a:ext cx="2821" cy="792"/>
            </a:xfrm>
            <a:prstGeom prst="rect">
              <a:avLst/>
            </a:prstGeom>
            <a:noFill/>
            <a:ln w="9525">
              <a:noFill/>
              <a:miter lim="800000"/>
              <a:headEnd/>
              <a:tailEnd/>
            </a:ln>
          </p:spPr>
          <p:txBody>
            <a:bodyPr lIns="62179" tIns="31090" rIns="62179" bIns="31090"/>
            <a:lstStyle/>
            <a:p>
              <a:pPr>
                <a:spcBef>
                  <a:spcPct val="20000"/>
                </a:spcBef>
              </a:pPr>
              <a:endParaRPr lang="es-ES" altLang="en-US"/>
            </a:p>
          </p:txBody>
        </p:sp>
        <p:sp>
          <p:nvSpPr>
            <p:cNvPr id="22539" name="Text Box 19"/>
            <p:cNvSpPr txBox="1">
              <a:spLocks noChangeArrowheads="1"/>
            </p:cNvSpPr>
            <p:nvPr/>
          </p:nvSpPr>
          <p:spPr bwMode="auto">
            <a:xfrm>
              <a:off x="4200" y="11006"/>
              <a:ext cx="3220" cy="791"/>
            </a:xfrm>
            <a:prstGeom prst="rect">
              <a:avLst/>
            </a:prstGeom>
            <a:noFill/>
            <a:ln w="9525">
              <a:noFill/>
              <a:miter lim="800000"/>
              <a:headEnd/>
              <a:tailEnd/>
            </a:ln>
          </p:spPr>
          <p:txBody>
            <a:bodyPr lIns="62179" tIns="31090" rIns="62179" bIns="31090"/>
            <a:lstStyle/>
            <a:p>
              <a:pPr>
                <a:spcBef>
                  <a:spcPct val="20000"/>
                </a:spcBef>
              </a:pPr>
              <a:endParaRPr lang="es-ES" altLang="en-US"/>
            </a:p>
          </p:txBody>
        </p:sp>
        <p:sp>
          <p:nvSpPr>
            <p:cNvPr id="22540" name="Text Box 18"/>
            <p:cNvSpPr txBox="1">
              <a:spLocks noChangeArrowheads="1"/>
            </p:cNvSpPr>
            <p:nvPr/>
          </p:nvSpPr>
          <p:spPr bwMode="auto">
            <a:xfrm>
              <a:off x="3820" y="9370"/>
              <a:ext cx="4200" cy="792"/>
            </a:xfrm>
            <a:prstGeom prst="rect">
              <a:avLst/>
            </a:prstGeom>
            <a:noFill/>
            <a:ln w="9525">
              <a:noFill/>
              <a:miter lim="800000"/>
              <a:headEnd/>
              <a:tailEnd/>
            </a:ln>
          </p:spPr>
          <p:txBody>
            <a:bodyPr lIns="62179" tIns="31090" rIns="62179" bIns="31090"/>
            <a:lstStyle/>
            <a:p>
              <a:pPr>
                <a:spcBef>
                  <a:spcPct val="20000"/>
                </a:spcBef>
              </a:pPr>
              <a:endParaRPr lang="es-ES" altLang="en-US"/>
            </a:p>
          </p:txBody>
        </p:sp>
        <p:sp>
          <p:nvSpPr>
            <p:cNvPr id="22541" name="Text Box 17"/>
            <p:cNvSpPr txBox="1">
              <a:spLocks noChangeArrowheads="1"/>
            </p:cNvSpPr>
            <p:nvPr/>
          </p:nvSpPr>
          <p:spPr bwMode="auto">
            <a:xfrm>
              <a:off x="3749" y="9668"/>
              <a:ext cx="3471" cy="791"/>
            </a:xfrm>
            <a:prstGeom prst="rect">
              <a:avLst/>
            </a:prstGeom>
            <a:noFill/>
            <a:ln w="9525">
              <a:noFill/>
              <a:miter lim="800000"/>
              <a:headEnd/>
              <a:tailEnd/>
            </a:ln>
          </p:spPr>
          <p:txBody>
            <a:bodyPr lIns="62179" tIns="31090" rIns="62179" bIns="31090"/>
            <a:lstStyle/>
            <a:p>
              <a:pPr>
                <a:spcBef>
                  <a:spcPct val="20000"/>
                </a:spcBef>
              </a:pPr>
              <a:endParaRPr lang="es-ES" altLang="en-US"/>
            </a:p>
          </p:txBody>
        </p:sp>
        <p:sp>
          <p:nvSpPr>
            <p:cNvPr id="15" name="Text Box 16"/>
            <p:cNvSpPr txBox="1">
              <a:spLocks noChangeArrowheads="1"/>
            </p:cNvSpPr>
            <p:nvPr/>
          </p:nvSpPr>
          <p:spPr bwMode="auto">
            <a:xfrm>
              <a:off x="4321" y="10428"/>
              <a:ext cx="3101" cy="1344"/>
            </a:xfrm>
            <a:prstGeom prst="rect">
              <a:avLst/>
            </a:prstGeom>
            <a:noFill/>
            <a:ln w="22225">
              <a:noFill/>
              <a:miter lim="800000"/>
              <a:headEnd type="none" w="lg" len="med"/>
              <a:tailEnd type="none" w="lg" len="lg"/>
            </a:ln>
          </p:spPr>
          <p:txBody>
            <a:bodyPr lIns="62179" tIns="31090" rIns="62179" bIns="31090"/>
            <a:lstStyle/>
            <a:p>
              <a:pPr>
                <a:spcBef>
                  <a:spcPct val="20000"/>
                </a:spcBef>
                <a:defRPr/>
              </a:pPr>
              <a:r>
                <a:rPr lang="en-GB">
                  <a:solidFill>
                    <a:srgbClr val="5B047A"/>
                  </a:solidFill>
                  <a:effectLst>
                    <a:outerShdw blurRad="38100" dist="38100" dir="2700000" algn="tl">
                      <a:srgbClr val="C0C0C0"/>
                    </a:outerShdw>
                  </a:effectLst>
                  <a:ea typeface="ＭＳ Ｐゴシック" charset="0"/>
                  <a:cs typeface="+mn-cs"/>
                </a:rPr>
                <a:t>Conciencia de las mujeres y los hombres</a:t>
              </a:r>
              <a:endParaRPr lang="es-ES">
                <a:ea typeface="ＭＳ Ｐゴシック" charset="0"/>
                <a:cs typeface="+mn-cs"/>
              </a:endParaRPr>
            </a:p>
          </p:txBody>
        </p:sp>
        <p:sp>
          <p:nvSpPr>
            <p:cNvPr id="16" name="Text Box 15"/>
            <p:cNvSpPr txBox="1">
              <a:spLocks noChangeArrowheads="1"/>
            </p:cNvSpPr>
            <p:nvPr/>
          </p:nvSpPr>
          <p:spPr bwMode="auto">
            <a:xfrm>
              <a:off x="4321" y="12605"/>
              <a:ext cx="3300" cy="1751"/>
            </a:xfrm>
            <a:prstGeom prst="rect">
              <a:avLst/>
            </a:prstGeom>
            <a:noFill/>
            <a:ln w="22225">
              <a:noFill/>
              <a:miter lim="800000"/>
              <a:headEnd type="none" w="lg" len="med"/>
              <a:tailEnd type="none" w="lg" len="lg"/>
            </a:ln>
          </p:spPr>
          <p:txBody>
            <a:bodyPr lIns="62179" tIns="31090" rIns="62179" bIns="31090"/>
            <a:lstStyle/>
            <a:p>
              <a:pPr>
                <a:spcBef>
                  <a:spcPct val="20000"/>
                </a:spcBef>
                <a:defRPr/>
              </a:pPr>
              <a:r>
                <a:rPr lang="en-GB">
                  <a:solidFill>
                    <a:srgbClr val="5B047A"/>
                  </a:solidFill>
                  <a:effectLst>
                    <a:outerShdw blurRad="38100" dist="38100" dir="2700000" algn="tl">
                      <a:srgbClr val="C0C0C0"/>
                    </a:outerShdw>
                  </a:effectLst>
                  <a:ea typeface="ＭＳ Ｐゴシック" charset="0"/>
                  <a:cs typeface="+mn-cs"/>
                </a:rPr>
                <a:t>Normas culturales y prácticas de exclusión informales</a:t>
              </a:r>
              <a:endParaRPr lang="es-ES">
                <a:ea typeface="ＭＳ Ｐゴシック" charset="0"/>
                <a:cs typeface="+mn-cs"/>
              </a:endParaRPr>
            </a:p>
          </p:txBody>
        </p:sp>
        <p:sp>
          <p:nvSpPr>
            <p:cNvPr id="22544" name="Text Box 14"/>
            <p:cNvSpPr txBox="1">
              <a:spLocks noChangeArrowheads="1"/>
            </p:cNvSpPr>
            <p:nvPr/>
          </p:nvSpPr>
          <p:spPr bwMode="auto">
            <a:xfrm>
              <a:off x="8820" y="10295"/>
              <a:ext cx="2900" cy="602"/>
            </a:xfrm>
            <a:prstGeom prst="rect">
              <a:avLst/>
            </a:prstGeom>
            <a:noFill/>
            <a:ln w="9525">
              <a:noFill/>
              <a:miter lim="800000"/>
              <a:headEnd/>
              <a:tailEnd/>
            </a:ln>
          </p:spPr>
          <p:txBody>
            <a:bodyPr lIns="62179" tIns="31090" rIns="62179" bIns="31090"/>
            <a:lstStyle/>
            <a:p>
              <a:pPr>
                <a:spcBef>
                  <a:spcPct val="20000"/>
                </a:spcBef>
              </a:pPr>
              <a:endParaRPr lang="es-ES" altLang="en-US"/>
            </a:p>
          </p:txBody>
        </p:sp>
        <p:sp>
          <p:nvSpPr>
            <p:cNvPr id="18" name="Text Box 13"/>
            <p:cNvSpPr txBox="1">
              <a:spLocks noChangeArrowheads="1"/>
            </p:cNvSpPr>
            <p:nvPr/>
          </p:nvSpPr>
          <p:spPr bwMode="auto">
            <a:xfrm>
              <a:off x="8421" y="10428"/>
              <a:ext cx="3199" cy="1344"/>
            </a:xfrm>
            <a:prstGeom prst="rect">
              <a:avLst/>
            </a:prstGeom>
            <a:noFill/>
            <a:ln w="22225">
              <a:noFill/>
              <a:miter lim="800000"/>
              <a:headEnd type="none" w="lg" len="med"/>
              <a:tailEnd type="none" w="lg" len="lg"/>
            </a:ln>
          </p:spPr>
          <p:txBody>
            <a:bodyPr lIns="62179" tIns="31090" rIns="62179" bIns="31090"/>
            <a:lstStyle/>
            <a:p>
              <a:pPr>
                <a:spcBef>
                  <a:spcPct val="20000"/>
                </a:spcBef>
                <a:defRPr/>
              </a:pPr>
              <a:r>
                <a:rPr lang="en-GB" dirty="0">
                  <a:solidFill>
                    <a:srgbClr val="5B047A"/>
                  </a:solidFill>
                  <a:effectLst>
                    <a:outerShdw blurRad="38100" dist="38100" dir="2700000" algn="tl">
                      <a:srgbClr val="C0C0C0"/>
                    </a:outerShdw>
                  </a:effectLst>
                  <a:ea typeface="ＭＳ Ｐゴシック" charset="0"/>
                  <a:cs typeface="+mn-cs"/>
                </a:rPr>
                <a:t>Acceso de las mujeres a los recursos</a:t>
              </a:r>
              <a:endParaRPr lang="es-ES" dirty="0">
                <a:ea typeface="ＭＳ Ｐゴシック" charset="0"/>
                <a:cs typeface="+mn-cs"/>
              </a:endParaRPr>
            </a:p>
          </p:txBody>
        </p:sp>
        <p:sp>
          <p:nvSpPr>
            <p:cNvPr id="19" name="Text Box 12"/>
            <p:cNvSpPr txBox="1">
              <a:spLocks noChangeArrowheads="1"/>
            </p:cNvSpPr>
            <p:nvPr/>
          </p:nvSpPr>
          <p:spPr bwMode="auto">
            <a:xfrm>
              <a:off x="8421" y="12605"/>
              <a:ext cx="3499" cy="1344"/>
            </a:xfrm>
            <a:prstGeom prst="rect">
              <a:avLst/>
            </a:prstGeom>
            <a:noFill/>
            <a:ln w="22225">
              <a:noFill/>
              <a:miter lim="800000"/>
              <a:headEnd type="none" w="lg" len="med"/>
              <a:tailEnd type="none" w="lg" len="lg"/>
            </a:ln>
          </p:spPr>
          <p:txBody>
            <a:bodyPr lIns="62179" tIns="31090" rIns="62179" bIns="31090"/>
            <a:lstStyle/>
            <a:p>
              <a:pPr>
                <a:spcBef>
                  <a:spcPct val="20000"/>
                </a:spcBef>
                <a:defRPr/>
              </a:pPr>
              <a:r>
                <a:rPr lang="en-GB">
                  <a:solidFill>
                    <a:srgbClr val="5B047A"/>
                  </a:solidFill>
                  <a:effectLst>
                    <a:outerShdw blurRad="38100" dist="38100" dir="2700000" algn="tl">
                      <a:srgbClr val="C0C0C0"/>
                    </a:outerShdw>
                  </a:effectLst>
                  <a:ea typeface="ＭＳ Ｐゴシック" charset="0"/>
                  <a:cs typeface="+mn-cs"/>
                </a:rPr>
                <a:t>Instituciones formales: </a:t>
              </a:r>
              <a:r>
                <a:rPr>
                  <a:ea typeface="ＭＳ Ｐゴシック" charset="0"/>
                  <a:cs typeface="+mn-cs"/>
                </a:rPr>
                <a:t/>
              </a:r>
              <a:br>
                <a:rPr>
                  <a:ea typeface="ＭＳ Ｐゴシック" charset="0"/>
                  <a:cs typeface="+mn-cs"/>
                </a:rPr>
              </a:br>
              <a:r>
                <a:rPr lang="en-GB">
                  <a:solidFill>
                    <a:srgbClr val="5B047A"/>
                  </a:solidFill>
                  <a:effectLst>
                    <a:outerShdw blurRad="38100" dist="38100" dir="2700000" algn="tl">
                      <a:srgbClr val="C0C0C0"/>
                    </a:outerShdw>
                  </a:effectLst>
                  <a:ea typeface="ＭＳ Ｐゴシック" charset="0"/>
                  <a:cs typeface="+mn-cs"/>
                </a:rPr>
                <a:t>leyes, políticas, etc.</a:t>
              </a:r>
              <a:endParaRPr lang="es-ES">
                <a:ea typeface="ＭＳ Ｐゴシック" charset="0"/>
                <a:cs typeface="+mn-cs"/>
              </a:endParaRPr>
            </a:p>
          </p:txBody>
        </p:sp>
        <p:sp>
          <p:nvSpPr>
            <p:cNvPr id="22547" name="Line 11"/>
            <p:cNvSpPr>
              <a:spLocks noChangeShapeType="1"/>
            </p:cNvSpPr>
            <p:nvPr/>
          </p:nvSpPr>
          <p:spPr bwMode="auto">
            <a:xfrm flipH="1">
              <a:off x="6520" y="11016"/>
              <a:ext cx="1900" cy="1440"/>
            </a:xfrm>
            <a:prstGeom prst="line">
              <a:avLst/>
            </a:prstGeom>
            <a:noFill/>
            <a:ln w="28575">
              <a:solidFill>
                <a:srgbClr val="5B047A"/>
              </a:solidFill>
              <a:round/>
              <a:headEnd type="triangle" w="med" len="med"/>
              <a:tailEnd type="triangle" w="med" len="med"/>
            </a:ln>
          </p:spPr>
          <p:txBody>
            <a:bodyPr/>
            <a:lstStyle/>
            <a:p>
              <a:endParaRPr lang="es-ES"/>
            </a:p>
          </p:txBody>
        </p:sp>
        <p:sp>
          <p:nvSpPr>
            <p:cNvPr id="22548" name="Line 10"/>
            <p:cNvSpPr>
              <a:spLocks noChangeShapeType="1"/>
            </p:cNvSpPr>
            <p:nvPr/>
          </p:nvSpPr>
          <p:spPr bwMode="auto">
            <a:xfrm flipH="1">
              <a:off x="7020" y="11016"/>
              <a:ext cx="1400" cy="0"/>
            </a:xfrm>
            <a:prstGeom prst="line">
              <a:avLst/>
            </a:prstGeom>
            <a:noFill/>
            <a:ln w="28575">
              <a:solidFill>
                <a:srgbClr val="5B047A"/>
              </a:solidFill>
              <a:round/>
              <a:headEnd type="triangle" w="med" len="med"/>
              <a:tailEnd type="triangle" w="med" len="med"/>
            </a:ln>
          </p:spPr>
          <p:txBody>
            <a:bodyPr/>
            <a:lstStyle/>
            <a:p>
              <a:endParaRPr lang="es-ES"/>
            </a:p>
          </p:txBody>
        </p:sp>
        <p:sp>
          <p:nvSpPr>
            <p:cNvPr id="22549" name="Line 9"/>
            <p:cNvSpPr>
              <a:spLocks noChangeShapeType="1"/>
            </p:cNvSpPr>
            <p:nvPr/>
          </p:nvSpPr>
          <p:spPr bwMode="auto">
            <a:xfrm flipH="1">
              <a:off x="6720" y="13382"/>
              <a:ext cx="1700" cy="0"/>
            </a:xfrm>
            <a:prstGeom prst="line">
              <a:avLst/>
            </a:prstGeom>
            <a:noFill/>
            <a:ln w="28575">
              <a:solidFill>
                <a:srgbClr val="5B047A"/>
              </a:solidFill>
              <a:round/>
              <a:headEnd type="triangle" w="med" len="med"/>
              <a:tailEnd type="triangle" w="med" len="med"/>
            </a:ln>
          </p:spPr>
          <p:txBody>
            <a:bodyPr/>
            <a:lstStyle/>
            <a:p>
              <a:endParaRPr lang="es-ES"/>
            </a:p>
          </p:txBody>
        </p:sp>
        <p:sp>
          <p:nvSpPr>
            <p:cNvPr id="22550" name="Text Box 8"/>
            <p:cNvSpPr txBox="1">
              <a:spLocks noChangeArrowheads="1"/>
            </p:cNvSpPr>
            <p:nvPr/>
          </p:nvSpPr>
          <p:spPr bwMode="auto">
            <a:xfrm>
              <a:off x="6441" y="9012"/>
              <a:ext cx="2700" cy="821"/>
            </a:xfrm>
            <a:prstGeom prst="rect">
              <a:avLst/>
            </a:prstGeom>
            <a:noFill/>
            <a:ln w="9525">
              <a:noFill/>
              <a:miter lim="800000"/>
              <a:headEnd/>
              <a:tailEnd/>
            </a:ln>
          </p:spPr>
          <p:txBody>
            <a:bodyPr lIns="62179" tIns="31090" rIns="62179" bIns="31090"/>
            <a:lstStyle/>
            <a:p>
              <a:pPr algn="ctr">
                <a:spcBef>
                  <a:spcPct val="20000"/>
                </a:spcBef>
              </a:pPr>
              <a:r>
                <a:rPr lang="es-ES" altLang="en-US" sz="1200" b="1" i="1">
                  <a:solidFill>
                    <a:srgbClr val="CC3300"/>
                  </a:solidFill>
                </a:rPr>
                <a:t>Cambio individual</a:t>
              </a:r>
              <a:endParaRPr lang="es-ES" altLang="en-US">
                <a:cs typeface="Times New Roman" pitchFamily="18" charset="0"/>
              </a:endParaRPr>
            </a:p>
          </p:txBody>
        </p:sp>
        <p:sp>
          <p:nvSpPr>
            <p:cNvPr id="22551" name="Text Box 7"/>
            <p:cNvSpPr txBox="1">
              <a:spLocks noChangeArrowheads="1"/>
            </p:cNvSpPr>
            <p:nvPr/>
          </p:nvSpPr>
          <p:spPr bwMode="auto">
            <a:xfrm flipH="1">
              <a:off x="4274" y="15611"/>
              <a:ext cx="7100" cy="820"/>
            </a:xfrm>
            <a:prstGeom prst="rect">
              <a:avLst/>
            </a:prstGeom>
            <a:noFill/>
            <a:ln w="9525">
              <a:noFill/>
              <a:miter lim="800000"/>
              <a:headEnd/>
              <a:tailEnd/>
            </a:ln>
          </p:spPr>
          <p:txBody>
            <a:bodyPr lIns="62179" tIns="31090" rIns="62179" bIns="31090"/>
            <a:lstStyle/>
            <a:p>
              <a:pPr algn="ctr">
                <a:spcBef>
                  <a:spcPct val="20000"/>
                </a:spcBef>
              </a:pPr>
              <a:r>
                <a:rPr lang="es-ES" altLang="en-US" sz="1200" b="1">
                  <a:solidFill>
                    <a:srgbClr val="660066"/>
                  </a:solidFill>
                </a:rPr>
                <a:t>Las flechas representan las relaciones que pueden existir entre las diferentes esferas de cambio</a:t>
              </a:r>
              <a:endParaRPr lang="es-ES" altLang="en-US">
                <a:cs typeface="Times New Roman" pitchFamily="18" charset="0"/>
              </a:endParaRPr>
            </a:p>
          </p:txBody>
        </p:sp>
        <p:sp>
          <p:nvSpPr>
            <p:cNvPr id="22552" name="Text Box 6"/>
            <p:cNvSpPr txBox="1">
              <a:spLocks noChangeArrowheads="1"/>
            </p:cNvSpPr>
            <p:nvPr/>
          </p:nvSpPr>
          <p:spPr bwMode="auto">
            <a:xfrm>
              <a:off x="6491" y="14702"/>
              <a:ext cx="2600" cy="820"/>
            </a:xfrm>
            <a:prstGeom prst="rect">
              <a:avLst/>
            </a:prstGeom>
            <a:noFill/>
            <a:ln w="9525">
              <a:noFill/>
              <a:miter lim="800000"/>
              <a:headEnd/>
              <a:tailEnd/>
            </a:ln>
          </p:spPr>
          <p:txBody>
            <a:bodyPr lIns="62179" tIns="31090" rIns="62179" bIns="31090"/>
            <a:lstStyle/>
            <a:p>
              <a:pPr algn="ctr">
                <a:spcBef>
                  <a:spcPct val="20000"/>
                </a:spcBef>
              </a:pPr>
              <a:r>
                <a:rPr lang="es-ES" altLang="en-US" sz="1200" b="1" i="1">
                  <a:solidFill>
                    <a:srgbClr val="CC3300"/>
                  </a:solidFill>
                </a:rPr>
                <a:t>Cambio sistémico</a:t>
              </a:r>
              <a:endParaRPr lang="es-ES" altLang="en-US">
                <a:cs typeface="Times New Roman" pitchFamily="18" charset="0"/>
              </a:endParaRPr>
            </a:p>
          </p:txBody>
        </p:sp>
        <p:sp>
          <p:nvSpPr>
            <p:cNvPr id="22553" name="Text Box 5"/>
            <p:cNvSpPr txBox="1">
              <a:spLocks noChangeArrowheads="1"/>
            </p:cNvSpPr>
            <p:nvPr/>
          </p:nvSpPr>
          <p:spPr bwMode="auto">
            <a:xfrm>
              <a:off x="2542" y="11796"/>
              <a:ext cx="1821" cy="472"/>
            </a:xfrm>
            <a:prstGeom prst="rect">
              <a:avLst/>
            </a:prstGeom>
            <a:noFill/>
            <a:ln w="9525">
              <a:noFill/>
              <a:miter lim="800000"/>
              <a:headEnd/>
              <a:tailEnd/>
            </a:ln>
          </p:spPr>
          <p:txBody>
            <a:bodyPr lIns="62179" tIns="31090" rIns="62179" bIns="31090"/>
            <a:lstStyle/>
            <a:p>
              <a:pPr>
                <a:spcBef>
                  <a:spcPct val="20000"/>
                </a:spcBef>
              </a:pPr>
              <a:r>
                <a:rPr lang="es-ES" altLang="en-US" sz="1200" b="1" i="1">
                  <a:solidFill>
                    <a:srgbClr val="CC3300"/>
                  </a:solidFill>
                </a:rPr>
                <a:t>Ámbito informal</a:t>
              </a:r>
              <a:endParaRPr lang="es-ES" altLang="en-US">
                <a:cs typeface="Times New Roman" pitchFamily="18" charset="0"/>
              </a:endParaRPr>
            </a:p>
          </p:txBody>
        </p:sp>
        <p:sp>
          <p:nvSpPr>
            <p:cNvPr id="22554" name="Text Box 4"/>
            <p:cNvSpPr txBox="1">
              <a:spLocks noChangeArrowheads="1"/>
            </p:cNvSpPr>
            <p:nvPr/>
          </p:nvSpPr>
          <p:spPr bwMode="auto">
            <a:xfrm>
              <a:off x="11415" y="11796"/>
              <a:ext cx="1579" cy="472"/>
            </a:xfrm>
            <a:prstGeom prst="rect">
              <a:avLst/>
            </a:prstGeom>
            <a:noFill/>
            <a:ln w="9525">
              <a:noFill/>
              <a:miter lim="800000"/>
              <a:headEnd/>
              <a:tailEnd/>
            </a:ln>
          </p:spPr>
          <p:txBody>
            <a:bodyPr lIns="62179" tIns="31090" rIns="62179" bIns="31090"/>
            <a:lstStyle/>
            <a:p>
              <a:pPr>
                <a:spcBef>
                  <a:spcPct val="20000"/>
                </a:spcBef>
              </a:pPr>
              <a:r>
                <a:rPr lang="es-ES" altLang="en-US" sz="1200" b="1" i="1">
                  <a:solidFill>
                    <a:srgbClr val="CC3300"/>
                  </a:solidFill>
                </a:rPr>
                <a:t> Ámbito formal</a:t>
              </a:r>
              <a:endParaRPr lang="es-ES" altLang="en-US">
                <a:cs typeface="Times New Roman" pitchFamily="18" charset="0"/>
              </a:endParaRPr>
            </a:p>
          </p:txBody>
        </p:sp>
        <p:sp>
          <p:nvSpPr>
            <p:cNvPr id="22555" name="Line 3"/>
            <p:cNvSpPr>
              <a:spLocks noChangeShapeType="1"/>
            </p:cNvSpPr>
            <p:nvPr/>
          </p:nvSpPr>
          <p:spPr bwMode="auto">
            <a:xfrm>
              <a:off x="4120" y="11222"/>
              <a:ext cx="0" cy="1543"/>
            </a:xfrm>
            <a:prstGeom prst="line">
              <a:avLst/>
            </a:prstGeom>
            <a:noFill/>
            <a:ln w="22225">
              <a:solidFill>
                <a:srgbClr val="800080"/>
              </a:solidFill>
              <a:round/>
              <a:headEnd type="none" w="lg" len="med"/>
              <a:tailEnd type="triangle" w="lg" len="lg"/>
            </a:ln>
          </p:spPr>
          <p:txBody>
            <a:bodyPr/>
            <a:lstStyle/>
            <a:p>
              <a:endParaRPr lang="es-ES"/>
            </a:p>
          </p:txBody>
        </p:sp>
        <p:sp>
          <p:nvSpPr>
            <p:cNvPr id="22556" name="Line 2"/>
            <p:cNvSpPr>
              <a:spLocks noChangeShapeType="1"/>
            </p:cNvSpPr>
            <p:nvPr/>
          </p:nvSpPr>
          <p:spPr bwMode="auto">
            <a:xfrm flipV="1">
              <a:off x="11020" y="11325"/>
              <a:ext cx="0" cy="1646"/>
            </a:xfrm>
            <a:prstGeom prst="line">
              <a:avLst/>
            </a:prstGeom>
            <a:noFill/>
            <a:ln w="22225">
              <a:solidFill>
                <a:srgbClr val="800080"/>
              </a:solidFill>
              <a:round/>
              <a:headEnd type="none" w="lg" len="med"/>
              <a:tailEnd type="triangle" w="lg" len="lg"/>
            </a:ln>
          </p:spPr>
          <p:txBody>
            <a:bodyPr/>
            <a:lstStyle/>
            <a:p>
              <a:endParaRPr lang="es-ES"/>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zione1">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031EE7A81CAF8448C5FC1C33D0B9A0E" ma:contentTypeVersion="1" ma:contentTypeDescription="Create a new document." ma:contentTypeScope="" ma:versionID="09f6bfa30699871b4c0ba1429ff86327">
  <xsd:schema xmlns:xsd="http://www.w3.org/2001/XMLSchema" xmlns:xs="http://www.w3.org/2001/XMLSchema" xmlns:p="http://schemas.microsoft.com/office/2006/metadata/properties" xmlns:ns3="0b0efe6c-f1b9-49e7-be5c-d5684d56200e" targetNamespace="http://schemas.microsoft.com/office/2006/metadata/properties" ma:root="true" ma:fieldsID="f5df9f9b738ccb70cd99676aaac0ffbd" ns3:_="">
    <xsd:import namespace="0b0efe6c-f1b9-49e7-be5c-d5684d56200e"/>
    <xsd:element name="properties">
      <xsd:complexType>
        <xsd:sequence>
          <xsd:element name="documentManagement">
            <xsd:complexType>
              <xsd:all>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0efe6c-f1b9-49e7-be5c-d5684d56200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3C9CAF5-3EF1-460C-A231-CD913FE28D23}"/>
</file>

<file path=customXml/itemProps2.xml><?xml version="1.0" encoding="utf-8"?>
<ds:datastoreItem xmlns:ds="http://schemas.openxmlformats.org/officeDocument/2006/customXml" ds:itemID="{B6B78608-A577-478E-A615-E29240B47A56}"/>
</file>

<file path=customXml/itemProps3.xml><?xml version="1.0" encoding="utf-8"?>
<ds:datastoreItem xmlns:ds="http://schemas.openxmlformats.org/officeDocument/2006/customXml" ds:itemID="{0DDBCA2E-77B7-470B-87D7-1E5D8953D3D8}"/>
</file>

<file path=docProps/app.xml><?xml version="1.0" encoding="utf-8"?>
<Properties xmlns="http://schemas.openxmlformats.org/officeDocument/2006/extended-properties" xmlns:vt="http://schemas.openxmlformats.org/officeDocument/2006/docPropsVTypes">
  <Template>Presentazione1.potx</Template>
  <TotalTime>788</TotalTime>
  <Words>5369</Words>
  <Application>Microsoft Office PowerPoint</Application>
  <PresentationFormat>On-screen Show (4:3)</PresentationFormat>
  <Paragraphs>241</Paragraphs>
  <Slides>16</Slides>
  <Notes>7</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Presentazione1</vt:lpstr>
      <vt:lpstr> Integración del género en la fase de planificación estratégica:  El enfoque de doble vía</vt:lpstr>
      <vt:lpstr>PowerPoint Presentation</vt:lpstr>
      <vt:lpstr>El enfoque de doble vía</vt:lpstr>
      <vt:lpstr>El enfoque de doble vía: resultados y productos</vt:lpstr>
      <vt:lpstr>Ejemplo: Yemen</vt:lpstr>
      <vt:lpstr>Ejemplo: China</vt:lpstr>
      <vt:lpstr>Ejemplo: Camboya</vt:lpstr>
      <vt:lpstr>Ejemplo: Nepal</vt:lpstr>
      <vt:lpstr>¿Qué estamos intentando cambiar?</vt:lpstr>
      <vt:lpstr>Enfoque centrado en la promoción</vt:lpstr>
      <vt:lpstr>Ejemplo: Viet Nam</vt:lpstr>
      <vt:lpstr>Prioridades claves y declaraciones de problemas</vt:lpstr>
      <vt:lpstr>Selección de cuestiones prioritarias. Intervenciones específicas de género</vt:lpstr>
      <vt:lpstr>Ventaja comparativa de las Naciones Unidas</vt:lpstr>
      <vt:lpstr>Marco del Plan Único 2012-2016</vt:lpstr>
      <vt:lpstr>El género en el Plan Único 2012-2016</vt:lpstr>
    </vt:vector>
  </TitlesOfParts>
  <Company>PeV di Pasqua Paolo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Paolo Pasqua</dc:creator>
  <cp:lastModifiedBy>Michele Ribotta</cp:lastModifiedBy>
  <cp:revision>37</cp:revision>
  <dcterms:created xsi:type="dcterms:W3CDTF">2013-09-26T13:08:58Z</dcterms:created>
  <dcterms:modified xsi:type="dcterms:W3CDTF">2015-04-16T19:51:06Z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0x0101001031EE7A81CAF8448C5FC1C33D0B9A0E</vt:lpwstr>
  </property>
</Properties>
</file>