
<file path=[Content_Types].xml><?xml version="1.0" encoding="utf-8"?>
<Types xmlns="http://schemas.openxmlformats.org/package/2006/content-types">
  <Default Extension="png" ContentType="image/png"/>
  <Default Extension="pdf" ContentType="application/pdf"/>
  <Default Extension="jpeg" ContentType="image/jpeg"/>
  <Default Extension="rels" ContentType="application/vnd.openxmlformats-package.relationships+xml"/>
  <Default Extension="xml" ContentType="application/xml"/>
  <Default Extension="jpg" ContentType="image/jpeg"/>
  <Override PartName="/ppt/diagrams/data1.xml" ContentType="application/vnd.openxmlformats-officedocument.drawingml.diagramData+xml"/>
  <Override PartName="/ppt/diagrams/data5.xml" ContentType="application/vnd.openxmlformats-officedocument.drawingml.diagramData+xml"/>
  <Override PartName="/ppt/diagrams/data4.xml" ContentType="application/vnd.openxmlformats-officedocument.drawingml.diagramData+xml"/>
  <Override PartName="/ppt/diagrams/data3.xml" ContentType="application/vnd.openxmlformats-officedocument.drawingml.diagramData+xml"/>
  <Override PartName="/ppt/diagrams/data2.xml" ContentType="application/vnd.openxmlformats-officedocument.drawingml.diagramData+xml"/>
  <Override PartName="/ppt/presentation.xml" ContentType="application/vnd.openxmlformats-officedocument.presentationml.presentation.main+xml"/>
  <Override PartName="/ppt/slides/slide2.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Slides/notesSlide7.xml" ContentType="application/vnd.openxmlformats-officedocument.presentationml.notesSlide+xml"/>
  <Override PartName="/ppt/slideLayouts/slideLayout3.xml" ContentType="application/vnd.openxmlformats-officedocument.presentationml.slideLayout+xml"/>
  <Override PartName="/ppt/notesSlides/notesSlide6.xml" ContentType="application/vnd.openxmlformats-officedocument.presentationml.notesSlide+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slideLayouts/slideLayout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5.xml" ContentType="application/vnd.openxmlformats-officedocument.presentationml.notesSlide+xml"/>
  <Override PartName="/ppt/theme/theme1.xml" ContentType="application/vnd.openxmlformats-officedocument.theme+xml"/>
  <Override PartName="/ppt/diagrams/layout1.xml" ContentType="application/vnd.openxmlformats-officedocument.drawingml.diagramLayout+xml"/>
  <Override PartName="/ppt/diagrams/colors1.xml" ContentType="application/vnd.openxmlformats-officedocument.drawingml.diagramColors+xml"/>
  <Override PartName="/ppt/diagrams/drawing1.xml" ContentType="application/vnd.ms-office.drawingml.diagramDrawing+xml"/>
  <Override PartName="/ppt/diagrams/quickStyle1.xml" ContentType="application/vnd.openxmlformats-officedocument.drawingml.diagramStyle+xml"/>
  <Override PartName="/ppt/theme/theme2.xml" ContentType="application/vnd.openxmlformats-officedocument.theme+xml"/>
  <Override PartName="/ppt/diagrams/drawing3.xml" ContentType="application/vnd.ms-office.drawingml.diagramDrawing+xml"/>
  <Override PartName="/ppt/diagrams/quickStyle2.xml" ContentType="application/vnd.openxmlformats-officedocument.drawingml.diagramStyle+xml"/>
  <Override PartName="/ppt/diagrams/colors5.xml" ContentType="application/vnd.openxmlformats-officedocument.drawingml.diagramColors+xml"/>
  <Override PartName="/ppt/diagrams/quickStyle5.xml" ContentType="application/vnd.openxmlformats-officedocument.drawingml.diagramStyle+xml"/>
  <Override PartName="/ppt/diagrams/layout5.xml" ContentType="application/vnd.openxmlformats-officedocument.drawingml.diagramLayout+xml"/>
  <Override PartName="/ppt/diagrams/colors3.xml" ContentType="application/vnd.openxmlformats-officedocument.drawingml.diagramColors+xml"/>
  <Override PartName="/ppt/diagrams/drawing4.xml" ContentType="application/vnd.ms-office.drawingml.diagramDrawing+xml"/>
  <Override PartName="/ppt/diagrams/colors4.xml" ContentType="application/vnd.openxmlformats-officedocument.drawingml.diagramColors+xml"/>
  <Override PartName="/ppt/diagrams/quickStyle4.xml" ContentType="application/vnd.openxmlformats-officedocument.drawingml.diagramStyle+xml"/>
  <Override PartName="/ppt/diagrams/layout4.xml" ContentType="application/vnd.openxmlformats-officedocument.drawingml.diagramLayout+xml"/>
  <Override PartName="/ppt/diagrams/drawing5.xml" ContentType="application/vnd.ms-office.drawingml.diagramDrawing+xml"/>
  <Override PartName="/ppt/diagrams/colors2.xml" ContentType="application/vnd.openxmlformats-officedocument.drawingml.diagramColors+xml"/>
  <Override PartName="/ppt/diagrams/drawing2.xml" ContentType="application/vnd.ms-office.drawingml.diagramDrawing+xml"/>
  <Override PartName="/ppt/diagrams/layout3.xml" ContentType="application/vnd.openxmlformats-officedocument.drawingml.diagramLayout+xml"/>
  <Override PartName="/ppt/diagrams/quickStyle3.xml" ContentType="application/vnd.openxmlformats-officedocument.drawingml.diagramStyle+xml"/>
  <Override PartName="/ppt/diagrams/layout2.xml" ContentType="application/vnd.openxmlformats-officedocument.drawingml.diagramLayout+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8"/>
  </p:notesMasterIdLst>
  <p:sldIdLst>
    <p:sldId id="261" r:id="rId2"/>
    <p:sldId id="280" r:id="rId3"/>
    <p:sldId id="262" r:id="rId4"/>
    <p:sldId id="271" r:id="rId5"/>
    <p:sldId id="275" r:id="rId6"/>
    <p:sldId id="276" r:id="rId7"/>
    <p:sldId id="277" r:id="rId8"/>
    <p:sldId id="279" r:id="rId9"/>
    <p:sldId id="281" r:id="rId10"/>
    <p:sldId id="260" r:id="rId11"/>
    <p:sldId id="264" r:id="rId12"/>
    <p:sldId id="265" r:id="rId13"/>
    <p:sldId id="266" r:id="rId14"/>
    <p:sldId id="267" r:id="rId15"/>
    <p:sldId id="274" r:id="rId16"/>
    <p:sldId id="273" r:id="rId17"/>
  </p:sldIdLst>
  <p:sldSz cx="9144000" cy="6858000" type="screen4x3"/>
  <p:notesSz cx="6858000" cy="9144000"/>
  <p:defaultTextStyle>
    <a:defPPr>
      <a:defRPr lang="it-IT"/>
    </a:defPPr>
    <a:lvl1pPr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1pPr>
    <a:lvl2pPr marL="457200"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2pPr>
    <a:lvl3pPr marL="914400"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3pPr>
    <a:lvl4pPr marL="1371600"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4pPr>
    <a:lvl5pPr marL="1828800"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1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1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1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1400"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74" autoAdjust="0"/>
    <p:restoredTop sz="91475" autoAdjust="0"/>
  </p:normalViewPr>
  <p:slideViewPr>
    <p:cSldViewPr showGuides="1">
      <p:cViewPr>
        <p:scale>
          <a:sx n="90" d="100"/>
          <a:sy n="90" d="100"/>
        </p:scale>
        <p:origin x="-2358" y="-4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38E01B8-9C26-4A64-ABDE-92C336A91D5C}" type="doc">
      <dgm:prSet loTypeId="urn:microsoft.com/office/officeart/2005/8/layout/hierarchy1" loCatId="hierarchy" qsTypeId="urn:microsoft.com/office/officeart/2005/8/quickstyle/simple2" qsCatId="simple" csTypeId="urn:microsoft.com/office/officeart/2005/8/colors/accent2_5" csCatId="accent2" phldr="1"/>
      <dgm:spPr/>
      <dgm:t>
        <a:bodyPr/>
        <a:lstStyle/>
        <a:p>
          <a:endParaRPr lang="en-GB"/>
        </a:p>
      </dgm:t>
    </dgm:pt>
    <dgm:pt modelId="{0A05A792-62BF-458A-8669-59B513C1D723}">
      <dgm:prSet phldrT="[Text]"/>
      <dgm:spPr/>
      <dgm:t>
        <a:bodyPr/>
        <a:lstStyle/>
        <a:p>
          <a:r>
            <a:rPr lang="en-US" dirty="0" smtClean="0"/>
            <a:t>Outcome (includes gender)</a:t>
          </a:r>
          <a:endParaRPr lang="en-GB" dirty="0"/>
        </a:p>
      </dgm:t>
    </dgm:pt>
    <dgm:pt modelId="{13BD4DC8-74AC-43D2-AEC4-C82C4324C9AD}" type="parTrans" cxnId="{E1907B12-6838-4629-B6FD-A9950D3DB320}">
      <dgm:prSet/>
      <dgm:spPr/>
      <dgm:t>
        <a:bodyPr/>
        <a:lstStyle/>
        <a:p>
          <a:endParaRPr lang="en-GB"/>
        </a:p>
      </dgm:t>
    </dgm:pt>
    <dgm:pt modelId="{9D6C1011-1F21-4F3F-A863-7AA6912D941B}" type="sibTrans" cxnId="{E1907B12-6838-4629-B6FD-A9950D3DB320}">
      <dgm:prSet/>
      <dgm:spPr/>
      <dgm:t>
        <a:bodyPr/>
        <a:lstStyle/>
        <a:p>
          <a:endParaRPr lang="en-GB"/>
        </a:p>
      </dgm:t>
    </dgm:pt>
    <dgm:pt modelId="{AA4F448C-150A-4F90-8256-110731BBAC9D}">
      <dgm:prSet phldrT="[Text]"/>
      <dgm:spPr/>
      <dgm:t>
        <a:bodyPr/>
        <a:lstStyle/>
        <a:p>
          <a:r>
            <a:rPr lang="en-US" dirty="0" smtClean="0"/>
            <a:t>Outcome (not gender specific)</a:t>
          </a:r>
          <a:endParaRPr lang="en-GB" dirty="0"/>
        </a:p>
      </dgm:t>
    </dgm:pt>
    <dgm:pt modelId="{DE3046EC-F75D-4D6E-875B-D8B2F42770E9}" type="parTrans" cxnId="{A88FE448-D1AE-4307-8E02-CE564E3750BE}">
      <dgm:prSet/>
      <dgm:spPr/>
      <dgm:t>
        <a:bodyPr/>
        <a:lstStyle/>
        <a:p>
          <a:endParaRPr lang="en-GB"/>
        </a:p>
      </dgm:t>
    </dgm:pt>
    <dgm:pt modelId="{9100EBCE-75A6-4A91-96A0-F30AD188A8A9}" type="sibTrans" cxnId="{A88FE448-D1AE-4307-8E02-CE564E3750BE}">
      <dgm:prSet/>
      <dgm:spPr/>
      <dgm:t>
        <a:bodyPr/>
        <a:lstStyle/>
        <a:p>
          <a:endParaRPr lang="en-GB"/>
        </a:p>
      </dgm:t>
    </dgm:pt>
    <dgm:pt modelId="{4C5FBC4F-75AA-4582-9D90-8759C914F2AD}">
      <dgm:prSet phldrT="[Text]"/>
      <dgm:spPr/>
      <dgm:t>
        <a:bodyPr/>
        <a:lstStyle/>
        <a:p>
          <a:r>
            <a:rPr lang="en-US" dirty="0" smtClean="0"/>
            <a:t>Outcome (not gender specific)</a:t>
          </a:r>
          <a:endParaRPr lang="en-GB" dirty="0"/>
        </a:p>
      </dgm:t>
    </dgm:pt>
    <dgm:pt modelId="{82E616AF-597B-4A27-B506-11A1268DF953}" type="parTrans" cxnId="{A8F4BC67-2638-415D-89CF-5E939873A98E}">
      <dgm:prSet/>
      <dgm:spPr/>
      <dgm:t>
        <a:bodyPr/>
        <a:lstStyle/>
        <a:p>
          <a:endParaRPr lang="en-GB"/>
        </a:p>
      </dgm:t>
    </dgm:pt>
    <dgm:pt modelId="{3FF7E1F4-020D-4FF3-89C0-274650B6E18A}" type="sibTrans" cxnId="{A8F4BC67-2638-415D-89CF-5E939873A98E}">
      <dgm:prSet/>
      <dgm:spPr/>
      <dgm:t>
        <a:bodyPr/>
        <a:lstStyle/>
        <a:p>
          <a:endParaRPr lang="en-GB"/>
        </a:p>
      </dgm:t>
    </dgm:pt>
    <dgm:pt modelId="{40A03589-AF36-4D59-AAB5-60E078668D24}">
      <dgm:prSet phldrT="[Text]"/>
      <dgm:spPr/>
      <dgm:t>
        <a:bodyPr/>
        <a:lstStyle/>
        <a:p>
          <a:r>
            <a:rPr lang="en-US" dirty="0" smtClean="0"/>
            <a:t>Output (gender specific)</a:t>
          </a:r>
          <a:endParaRPr lang="en-GB" dirty="0"/>
        </a:p>
      </dgm:t>
    </dgm:pt>
    <dgm:pt modelId="{283FDC83-4FC1-4F47-85E2-DDC92226F388}" type="parTrans" cxnId="{6AADDC5A-44D5-406F-AEC3-B8E156C0E8BD}">
      <dgm:prSet/>
      <dgm:spPr/>
      <dgm:t>
        <a:bodyPr/>
        <a:lstStyle/>
        <a:p>
          <a:endParaRPr lang="en-GB"/>
        </a:p>
      </dgm:t>
    </dgm:pt>
    <dgm:pt modelId="{91917C2A-C32E-40CF-AF16-543E185133FF}" type="sibTrans" cxnId="{6AADDC5A-44D5-406F-AEC3-B8E156C0E8BD}">
      <dgm:prSet/>
      <dgm:spPr/>
      <dgm:t>
        <a:bodyPr/>
        <a:lstStyle/>
        <a:p>
          <a:endParaRPr lang="en-GB"/>
        </a:p>
      </dgm:t>
    </dgm:pt>
    <dgm:pt modelId="{CE5246B0-254E-4455-954B-41B8F60194EB}">
      <dgm:prSet phldrT="[Text]"/>
      <dgm:spPr/>
      <dgm:t>
        <a:bodyPr/>
        <a:lstStyle/>
        <a:p>
          <a:r>
            <a:rPr lang="en-US" dirty="0" smtClean="0"/>
            <a:t>Output (gender specific)</a:t>
          </a:r>
          <a:endParaRPr lang="en-GB" dirty="0"/>
        </a:p>
      </dgm:t>
    </dgm:pt>
    <dgm:pt modelId="{24EE99F4-06DD-4A60-8168-3692947F9496}" type="parTrans" cxnId="{F160DE70-7E9F-4B03-9833-71C7185C5F34}">
      <dgm:prSet/>
      <dgm:spPr/>
      <dgm:t>
        <a:bodyPr/>
        <a:lstStyle/>
        <a:p>
          <a:endParaRPr lang="en-GB"/>
        </a:p>
      </dgm:t>
    </dgm:pt>
    <dgm:pt modelId="{E617937C-9355-4C6D-9574-2CC6C189DB3C}" type="sibTrans" cxnId="{F160DE70-7E9F-4B03-9833-71C7185C5F34}">
      <dgm:prSet/>
      <dgm:spPr/>
      <dgm:t>
        <a:bodyPr/>
        <a:lstStyle/>
        <a:p>
          <a:endParaRPr lang="en-GB"/>
        </a:p>
      </dgm:t>
    </dgm:pt>
    <dgm:pt modelId="{43B0CA5F-AD0E-4098-89A7-824C7D92EF81}">
      <dgm:prSet phldrT="[Text]"/>
      <dgm:spPr/>
      <dgm:t>
        <a:bodyPr/>
        <a:lstStyle/>
        <a:p>
          <a:r>
            <a:rPr lang="en-US" dirty="0" smtClean="0"/>
            <a:t>Output (includes gender)</a:t>
          </a:r>
          <a:endParaRPr lang="en-GB" dirty="0"/>
        </a:p>
      </dgm:t>
    </dgm:pt>
    <dgm:pt modelId="{79FA4EB6-E9FB-48DF-A70B-497F6D48E866}" type="parTrans" cxnId="{7E742BA8-A97B-44A0-9CC1-1A52A94E3D7C}">
      <dgm:prSet/>
      <dgm:spPr/>
      <dgm:t>
        <a:bodyPr/>
        <a:lstStyle/>
        <a:p>
          <a:endParaRPr lang="en-GB"/>
        </a:p>
      </dgm:t>
    </dgm:pt>
    <dgm:pt modelId="{A37A3D94-3146-4D87-AF83-AA7E483A977C}" type="sibTrans" cxnId="{7E742BA8-A97B-44A0-9CC1-1A52A94E3D7C}">
      <dgm:prSet/>
      <dgm:spPr/>
      <dgm:t>
        <a:bodyPr/>
        <a:lstStyle/>
        <a:p>
          <a:endParaRPr lang="en-GB"/>
        </a:p>
      </dgm:t>
    </dgm:pt>
    <dgm:pt modelId="{EBB1C09E-D7BC-486A-A15C-D7EAC3B952B2}">
      <dgm:prSet phldrT="[Text]"/>
      <dgm:spPr/>
      <dgm:t>
        <a:bodyPr/>
        <a:lstStyle/>
        <a:p>
          <a:r>
            <a:rPr lang="en-US" dirty="0" smtClean="0"/>
            <a:t>Output (gender specific)</a:t>
          </a:r>
          <a:endParaRPr lang="en-GB" dirty="0"/>
        </a:p>
      </dgm:t>
    </dgm:pt>
    <dgm:pt modelId="{EA426ED0-BE07-4D53-A14E-3F60171F6FCA}" type="parTrans" cxnId="{28381ABF-1DD5-443A-A49E-394BAF478AA8}">
      <dgm:prSet/>
      <dgm:spPr/>
      <dgm:t>
        <a:bodyPr/>
        <a:lstStyle/>
        <a:p>
          <a:endParaRPr lang="en-GB"/>
        </a:p>
      </dgm:t>
    </dgm:pt>
    <dgm:pt modelId="{B35EEA17-7F51-4592-9808-44CF708F84C9}" type="sibTrans" cxnId="{28381ABF-1DD5-443A-A49E-394BAF478AA8}">
      <dgm:prSet/>
      <dgm:spPr/>
      <dgm:t>
        <a:bodyPr/>
        <a:lstStyle/>
        <a:p>
          <a:endParaRPr lang="en-GB"/>
        </a:p>
      </dgm:t>
    </dgm:pt>
    <dgm:pt modelId="{BB32C578-CE0A-4E3A-8628-0A5894122470}">
      <dgm:prSet phldrT="[Text]"/>
      <dgm:spPr/>
      <dgm:t>
        <a:bodyPr/>
        <a:lstStyle/>
        <a:p>
          <a:r>
            <a:rPr lang="en-US" dirty="0" smtClean="0"/>
            <a:t>Output (includes gender)</a:t>
          </a:r>
          <a:endParaRPr lang="en-GB" dirty="0"/>
        </a:p>
      </dgm:t>
    </dgm:pt>
    <dgm:pt modelId="{93B10624-888E-4F1A-8802-0D3C5ED02CD6}" type="parTrans" cxnId="{718CB967-82D1-4DF0-B81F-48BDD30AE5FF}">
      <dgm:prSet/>
      <dgm:spPr/>
      <dgm:t>
        <a:bodyPr/>
        <a:lstStyle/>
        <a:p>
          <a:endParaRPr lang="en-US"/>
        </a:p>
      </dgm:t>
    </dgm:pt>
    <dgm:pt modelId="{BF0EC7E4-009C-4A05-8220-57574E18F989}" type="sibTrans" cxnId="{718CB967-82D1-4DF0-B81F-48BDD30AE5FF}">
      <dgm:prSet/>
      <dgm:spPr/>
      <dgm:t>
        <a:bodyPr/>
        <a:lstStyle/>
        <a:p>
          <a:endParaRPr lang="en-US"/>
        </a:p>
      </dgm:t>
    </dgm:pt>
    <dgm:pt modelId="{59626E6F-5EFC-4F9D-8B7C-40F351396DA7}">
      <dgm:prSet phldrT="[Text]"/>
      <dgm:spPr/>
      <dgm:t>
        <a:bodyPr/>
        <a:lstStyle/>
        <a:p>
          <a:r>
            <a:rPr lang="en-US" smtClean="0"/>
            <a:t>Output (includes gender)</a:t>
          </a:r>
          <a:endParaRPr lang="en-GB" dirty="0"/>
        </a:p>
      </dgm:t>
    </dgm:pt>
    <dgm:pt modelId="{563B8B7C-15DA-4C9A-A766-5DCD03DC542F}" type="parTrans" cxnId="{F00EB070-EE50-4E80-94FF-813DCED275F4}">
      <dgm:prSet/>
      <dgm:spPr/>
      <dgm:t>
        <a:bodyPr/>
        <a:lstStyle/>
        <a:p>
          <a:endParaRPr lang="en-US"/>
        </a:p>
      </dgm:t>
    </dgm:pt>
    <dgm:pt modelId="{B29ED168-0AEF-4E64-A3EF-FD75325467C4}" type="sibTrans" cxnId="{F00EB070-EE50-4E80-94FF-813DCED275F4}">
      <dgm:prSet/>
      <dgm:spPr/>
      <dgm:t>
        <a:bodyPr/>
        <a:lstStyle/>
        <a:p>
          <a:endParaRPr lang="en-US"/>
        </a:p>
      </dgm:t>
    </dgm:pt>
    <dgm:pt modelId="{9DA33419-F68E-474D-8B9D-210C480A00B8}">
      <dgm:prSet phldrT="[Text]"/>
      <dgm:spPr/>
      <dgm:t>
        <a:bodyPr/>
        <a:lstStyle/>
        <a:p>
          <a:r>
            <a:rPr lang="en-GB" dirty="0" smtClean="0"/>
            <a:t>Output (no gender)</a:t>
          </a:r>
          <a:endParaRPr lang="en-GB" dirty="0"/>
        </a:p>
      </dgm:t>
    </dgm:pt>
    <dgm:pt modelId="{8212EC9F-4571-4CF6-8EC9-0DA073678182}" type="parTrans" cxnId="{83DDE357-12CB-4479-9087-81FCEBA25B2E}">
      <dgm:prSet/>
      <dgm:spPr/>
      <dgm:t>
        <a:bodyPr/>
        <a:lstStyle/>
        <a:p>
          <a:endParaRPr lang="en-US"/>
        </a:p>
      </dgm:t>
    </dgm:pt>
    <dgm:pt modelId="{F11377C3-5DA5-4AD6-9F75-1DB60B55C996}" type="sibTrans" cxnId="{83DDE357-12CB-4479-9087-81FCEBA25B2E}">
      <dgm:prSet/>
      <dgm:spPr/>
      <dgm:t>
        <a:bodyPr/>
        <a:lstStyle/>
        <a:p>
          <a:endParaRPr lang="en-US"/>
        </a:p>
      </dgm:t>
    </dgm:pt>
    <dgm:pt modelId="{2A093EEA-355A-4425-8CD5-5C28A8CAD9DA}" type="pres">
      <dgm:prSet presAssocID="{D38E01B8-9C26-4A64-ABDE-92C336A91D5C}" presName="hierChild1" presStyleCnt="0">
        <dgm:presLayoutVars>
          <dgm:chPref val="1"/>
          <dgm:dir/>
          <dgm:animOne val="branch"/>
          <dgm:animLvl val="lvl"/>
          <dgm:resizeHandles/>
        </dgm:presLayoutVars>
      </dgm:prSet>
      <dgm:spPr/>
      <dgm:t>
        <a:bodyPr/>
        <a:lstStyle/>
        <a:p>
          <a:endParaRPr lang="en-GB"/>
        </a:p>
      </dgm:t>
    </dgm:pt>
    <dgm:pt modelId="{C78F0DC0-CC69-48A9-8EA8-0304A452713F}" type="pres">
      <dgm:prSet presAssocID="{0A05A792-62BF-458A-8669-59B513C1D723}" presName="hierRoot1" presStyleCnt="0"/>
      <dgm:spPr/>
    </dgm:pt>
    <dgm:pt modelId="{3B6B8713-CCFA-4193-A247-C969C225BEA6}" type="pres">
      <dgm:prSet presAssocID="{0A05A792-62BF-458A-8669-59B513C1D723}" presName="composite" presStyleCnt="0"/>
      <dgm:spPr/>
    </dgm:pt>
    <dgm:pt modelId="{4B6D9DAA-3F4E-4981-9795-11CC848D51E8}" type="pres">
      <dgm:prSet presAssocID="{0A05A792-62BF-458A-8669-59B513C1D723}" presName="background" presStyleLbl="node0" presStyleIdx="0" presStyleCnt="3"/>
      <dgm:spPr/>
    </dgm:pt>
    <dgm:pt modelId="{5E936CED-C161-4138-88EF-5671B7FB829B}" type="pres">
      <dgm:prSet presAssocID="{0A05A792-62BF-458A-8669-59B513C1D723}" presName="text" presStyleLbl="fgAcc0" presStyleIdx="0" presStyleCnt="3">
        <dgm:presLayoutVars>
          <dgm:chPref val="3"/>
        </dgm:presLayoutVars>
      </dgm:prSet>
      <dgm:spPr/>
      <dgm:t>
        <a:bodyPr/>
        <a:lstStyle/>
        <a:p>
          <a:endParaRPr lang="en-US"/>
        </a:p>
      </dgm:t>
    </dgm:pt>
    <dgm:pt modelId="{9DA2E60D-4DB0-416B-A7F9-31B6F57560F3}" type="pres">
      <dgm:prSet presAssocID="{0A05A792-62BF-458A-8669-59B513C1D723}" presName="hierChild2" presStyleCnt="0"/>
      <dgm:spPr/>
    </dgm:pt>
    <dgm:pt modelId="{FA678D9D-B783-42B2-A1B7-6B96D681DAC8}" type="pres">
      <dgm:prSet presAssocID="{283FDC83-4FC1-4F47-85E2-DDC92226F388}" presName="Name10" presStyleLbl="parChTrans1D2" presStyleIdx="0" presStyleCnt="7"/>
      <dgm:spPr/>
      <dgm:t>
        <a:bodyPr/>
        <a:lstStyle/>
        <a:p>
          <a:endParaRPr lang="en-US"/>
        </a:p>
      </dgm:t>
    </dgm:pt>
    <dgm:pt modelId="{D6796013-152F-4932-9DE2-60214F174FB8}" type="pres">
      <dgm:prSet presAssocID="{40A03589-AF36-4D59-AAB5-60E078668D24}" presName="hierRoot2" presStyleCnt="0"/>
      <dgm:spPr/>
    </dgm:pt>
    <dgm:pt modelId="{1E403B46-328E-4885-82E9-FAF17DCE68B7}" type="pres">
      <dgm:prSet presAssocID="{40A03589-AF36-4D59-AAB5-60E078668D24}" presName="composite2" presStyleCnt="0"/>
      <dgm:spPr/>
    </dgm:pt>
    <dgm:pt modelId="{EE47274D-77E6-4CA0-A210-9DEF8AEBC5D0}" type="pres">
      <dgm:prSet presAssocID="{40A03589-AF36-4D59-AAB5-60E078668D24}" presName="background2" presStyleLbl="node2" presStyleIdx="0" presStyleCnt="7"/>
      <dgm:spPr/>
    </dgm:pt>
    <dgm:pt modelId="{A8604C82-CC9F-4FF8-BC5F-9257951379CE}" type="pres">
      <dgm:prSet presAssocID="{40A03589-AF36-4D59-AAB5-60E078668D24}" presName="text2" presStyleLbl="fgAcc2" presStyleIdx="0" presStyleCnt="7">
        <dgm:presLayoutVars>
          <dgm:chPref val="3"/>
        </dgm:presLayoutVars>
      </dgm:prSet>
      <dgm:spPr/>
      <dgm:t>
        <a:bodyPr/>
        <a:lstStyle/>
        <a:p>
          <a:endParaRPr lang="en-US"/>
        </a:p>
      </dgm:t>
    </dgm:pt>
    <dgm:pt modelId="{A41EFC42-860C-4425-A9CA-57FF4569F1C9}" type="pres">
      <dgm:prSet presAssocID="{40A03589-AF36-4D59-AAB5-60E078668D24}" presName="hierChild3" presStyleCnt="0"/>
      <dgm:spPr/>
    </dgm:pt>
    <dgm:pt modelId="{5A1CF58E-3BB1-493A-A779-B8B068354C32}" type="pres">
      <dgm:prSet presAssocID="{24EE99F4-06DD-4A60-8168-3692947F9496}" presName="Name10" presStyleLbl="parChTrans1D2" presStyleIdx="1" presStyleCnt="7"/>
      <dgm:spPr/>
      <dgm:t>
        <a:bodyPr/>
        <a:lstStyle/>
        <a:p>
          <a:endParaRPr lang="en-US"/>
        </a:p>
      </dgm:t>
    </dgm:pt>
    <dgm:pt modelId="{C99E2992-8116-4C90-9329-9638D73D0160}" type="pres">
      <dgm:prSet presAssocID="{CE5246B0-254E-4455-954B-41B8F60194EB}" presName="hierRoot2" presStyleCnt="0"/>
      <dgm:spPr/>
    </dgm:pt>
    <dgm:pt modelId="{261C1E33-A2C0-4782-8EEC-2EF6D1C26FD5}" type="pres">
      <dgm:prSet presAssocID="{CE5246B0-254E-4455-954B-41B8F60194EB}" presName="composite2" presStyleCnt="0"/>
      <dgm:spPr/>
    </dgm:pt>
    <dgm:pt modelId="{B89D129A-6150-466F-BCBF-75228908123A}" type="pres">
      <dgm:prSet presAssocID="{CE5246B0-254E-4455-954B-41B8F60194EB}" presName="background2" presStyleLbl="node2" presStyleIdx="1" presStyleCnt="7"/>
      <dgm:spPr/>
    </dgm:pt>
    <dgm:pt modelId="{76069EC6-5D0A-49C0-A6AA-D0B40C964B3B}" type="pres">
      <dgm:prSet presAssocID="{CE5246B0-254E-4455-954B-41B8F60194EB}" presName="text2" presStyleLbl="fgAcc2" presStyleIdx="1" presStyleCnt="7">
        <dgm:presLayoutVars>
          <dgm:chPref val="3"/>
        </dgm:presLayoutVars>
      </dgm:prSet>
      <dgm:spPr/>
      <dgm:t>
        <a:bodyPr/>
        <a:lstStyle/>
        <a:p>
          <a:endParaRPr lang="en-US"/>
        </a:p>
      </dgm:t>
    </dgm:pt>
    <dgm:pt modelId="{77069E10-44E1-464F-B4C8-052C2181C032}" type="pres">
      <dgm:prSet presAssocID="{CE5246B0-254E-4455-954B-41B8F60194EB}" presName="hierChild3" presStyleCnt="0"/>
      <dgm:spPr/>
    </dgm:pt>
    <dgm:pt modelId="{88EE28CE-30BD-46D5-8F4B-58F4644D2E17}" type="pres">
      <dgm:prSet presAssocID="{AA4F448C-150A-4F90-8256-110731BBAC9D}" presName="hierRoot1" presStyleCnt="0"/>
      <dgm:spPr/>
    </dgm:pt>
    <dgm:pt modelId="{716E1AFE-8595-49C9-B0C7-2D85FBBB3D52}" type="pres">
      <dgm:prSet presAssocID="{AA4F448C-150A-4F90-8256-110731BBAC9D}" presName="composite" presStyleCnt="0"/>
      <dgm:spPr/>
    </dgm:pt>
    <dgm:pt modelId="{52D5BD32-DCD3-4985-8F44-6FB0076E215A}" type="pres">
      <dgm:prSet presAssocID="{AA4F448C-150A-4F90-8256-110731BBAC9D}" presName="background" presStyleLbl="node0" presStyleIdx="1" presStyleCnt="3"/>
      <dgm:spPr/>
    </dgm:pt>
    <dgm:pt modelId="{D5A4DCDD-73D5-4C91-962C-FE5AF1E5A90A}" type="pres">
      <dgm:prSet presAssocID="{AA4F448C-150A-4F90-8256-110731BBAC9D}" presName="text" presStyleLbl="fgAcc0" presStyleIdx="1" presStyleCnt="3">
        <dgm:presLayoutVars>
          <dgm:chPref val="3"/>
        </dgm:presLayoutVars>
      </dgm:prSet>
      <dgm:spPr/>
      <dgm:t>
        <a:bodyPr/>
        <a:lstStyle/>
        <a:p>
          <a:endParaRPr lang="en-US"/>
        </a:p>
      </dgm:t>
    </dgm:pt>
    <dgm:pt modelId="{C9B549CB-C5C5-4C9E-8FA0-A0E4BADE068F}" type="pres">
      <dgm:prSet presAssocID="{AA4F448C-150A-4F90-8256-110731BBAC9D}" presName="hierChild2" presStyleCnt="0"/>
      <dgm:spPr/>
    </dgm:pt>
    <dgm:pt modelId="{533824F0-B4D3-4003-976A-CCBFF1B7D449}" type="pres">
      <dgm:prSet presAssocID="{EA426ED0-BE07-4D53-A14E-3F60171F6FCA}" presName="Name10" presStyleLbl="parChTrans1D2" presStyleIdx="2" presStyleCnt="7"/>
      <dgm:spPr/>
      <dgm:t>
        <a:bodyPr/>
        <a:lstStyle/>
        <a:p>
          <a:endParaRPr lang="en-US"/>
        </a:p>
      </dgm:t>
    </dgm:pt>
    <dgm:pt modelId="{58BDE082-E331-4EC4-B0E3-118D5154185B}" type="pres">
      <dgm:prSet presAssocID="{EBB1C09E-D7BC-486A-A15C-D7EAC3B952B2}" presName="hierRoot2" presStyleCnt="0"/>
      <dgm:spPr/>
    </dgm:pt>
    <dgm:pt modelId="{7FE3BE71-D0FB-41DF-8194-CB08DF60A52A}" type="pres">
      <dgm:prSet presAssocID="{EBB1C09E-D7BC-486A-A15C-D7EAC3B952B2}" presName="composite2" presStyleCnt="0"/>
      <dgm:spPr/>
    </dgm:pt>
    <dgm:pt modelId="{A43A5963-17B4-4DF1-A9DE-3100ABDC6E4C}" type="pres">
      <dgm:prSet presAssocID="{EBB1C09E-D7BC-486A-A15C-D7EAC3B952B2}" presName="background2" presStyleLbl="node2" presStyleIdx="2" presStyleCnt="7"/>
      <dgm:spPr/>
    </dgm:pt>
    <dgm:pt modelId="{DBB93027-D04A-431E-8E77-0DE0A69A2838}" type="pres">
      <dgm:prSet presAssocID="{EBB1C09E-D7BC-486A-A15C-D7EAC3B952B2}" presName="text2" presStyleLbl="fgAcc2" presStyleIdx="2" presStyleCnt="7">
        <dgm:presLayoutVars>
          <dgm:chPref val="3"/>
        </dgm:presLayoutVars>
      </dgm:prSet>
      <dgm:spPr/>
      <dgm:t>
        <a:bodyPr/>
        <a:lstStyle/>
        <a:p>
          <a:endParaRPr lang="en-US"/>
        </a:p>
      </dgm:t>
    </dgm:pt>
    <dgm:pt modelId="{7543D058-0338-43B4-8118-5DE733703275}" type="pres">
      <dgm:prSet presAssocID="{EBB1C09E-D7BC-486A-A15C-D7EAC3B952B2}" presName="hierChild3" presStyleCnt="0"/>
      <dgm:spPr/>
    </dgm:pt>
    <dgm:pt modelId="{354D428D-0372-4A7A-8BCA-04D2951000A0}" type="pres">
      <dgm:prSet presAssocID="{563B8B7C-15DA-4C9A-A766-5DCD03DC542F}" presName="Name10" presStyleLbl="parChTrans1D2" presStyleIdx="3" presStyleCnt="7"/>
      <dgm:spPr/>
      <dgm:t>
        <a:bodyPr/>
        <a:lstStyle/>
        <a:p>
          <a:endParaRPr lang="en-US"/>
        </a:p>
      </dgm:t>
    </dgm:pt>
    <dgm:pt modelId="{D7C40677-C98E-4947-A80D-6B5DA975E4D4}" type="pres">
      <dgm:prSet presAssocID="{59626E6F-5EFC-4F9D-8B7C-40F351396DA7}" presName="hierRoot2" presStyleCnt="0"/>
      <dgm:spPr/>
    </dgm:pt>
    <dgm:pt modelId="{40590A9F-B2B7-4891-9903-731A5F52B9BF}" type="pres">
      <dgm:prSet presAssocID="{59626E6F-5EFC-4F9D-8B7C-40F351396DA7}" presName="composite2" presStyleCnt="0"/>
      <dgm:spPr/>
    </dgm:pt>
    <dgm:pt modelId="{72CDEF3A-90EC-40AB-819A-0C3ED400B79D}" type="pres">
      <dgm:prSet presAssocID="{59626E6F-5EFC-4F9D-8B7C-40F351396DA7}" presName="background2" presStyleLbl="node2" presStyleIdx="3" presStyleCnt="7"/>
      <dgm:spPr/>
    </dgm:pt>
    <dgm:pt modelId="{3ECBF952-F037-47D4-A6A2-BAC763E4D659}" type="pres">
      <dgm:prSet presAssocID="{59626E6F-5EFC-4F9D-8B7C-40F351396DA7}" presName="text2" presStyleLbl="fgAcc2" presStyleIdx="3" presStyleCnt="7">
        <dgm:presLayoutVars>
          <dgm:chPref val="3"/>
        </dgm:presLayoutVars>
      </dgm:prSet>
      <dgm:spPr/>
      <dgm:t>
        <a:bodyPr/>
        <a:lstStyle/>
        <a:p>
          <a:endParaRPr lang="en-US"/>
        </a:p>
      </dgm:t>
    </dgm:pt>
    <dgm:pt modelId="{119EF88E-2DF1-46B6-B0E9-B4A4A4E71E8D}" type="pres">
      <dgm:prSet presAssocID="{59626E6F-5EFC-4F9D-8B7C-40F351396DA7}" presName="hierChild3" presStyleCnt="0"/>
      <dgm:spPr/>
    </dgm:pt>
    <dgm:pt modelId="{19331ABA-C628-4659-ADC4-F23EAAC5DBBE}" type="pres">
      <dgm:prSet presAssocID="{4C5FBC4F-75AA-4582-9D90-8759C914F2AD}" presName="hierRoot1" presStyleCnt="0"/>
      <dgm:spPr/>
    </dgm:pt>
    <dgm:pt modelId="{F213691B-2332-4ADD-8CFA-45EF6E60361D}" type="pres">
      <dgm:prSet presAssocID="{4C5FBC4F-75AA-4582-9D90-8759C914F2AD}" presName="composite" presStyleCnt="0"/>
      <dgm:spPr/>
    </dgm:pt>
    <dgm:pt modelId="{568F7B2B-3222-43DE-8779-71696E3514BE}" type="pres">
      <dgm:prSet presAssocID="{4C5FBC4F-75AA-4582-9D90-8759C914F2AD}" presName="background" presStyleLbl="node0" presStyleIdx="2" presStyleCnt="3"/>
      <dgm:spPr/>
    </dgm:pt>
    <dgm:pt modelId="{F3F0254E-B696-4FA3-B829-AC82F797A6E8}" type="pres">
      <dgm:prSet presAssocID="{4C5FBC4F-75AA-4582-9D90-8759C914F2AD}" presName="text" presStyleLbl="fgAcc0" presStyleIdx="2" presStyleCnt="3">
        <dgm:presLayoutVars>
          <dgm:chPref val="3"/>
        </dgm:presLayoutVars>
      </dgm:prSet>
      <dgm:spPr/>
      <dgm:t>
        <a:bodyPr/>
        <a:lstStyle/>
        <a:p>
          <a:endParaRPr lang="en-US"/>
        </a:p>
      </dgm:t>
    </dgm:pt>
    <dgm:pt modelId="{CE94A5ED-7B4E-409B-83DB-0ED09FEE83DE}" type="pres">
      <dgm:prSet presAssocID="{4C5FBC4F-75AA-4582-9D90-8759C914F2AD}" presName="hierChild2" presStyleCnt="0"/>
      <dgm:spPr/>
    </dgm:pt>
    <dgm:pt modelId="{EAA8CFD4-FA48-4EC6-822F-923571E5CD1C}" type="pres">
      <dgm:prSet presAssocID="{79FA4EB6-E9FB-48DF-A70B-497F6D48E866}" presName="Name10" presStyleLbl="parChTrans1D2" presStyleIdx="4" presStyleCnt="7"/>
      <dgm:spPr/>
      <dgm:t>
        <a:bodyPr/>
        <a:lstStyle/>
        <a:p>
          <a:endParaRPr lang="en-US"/>
        </a:p>
      </dgm:t>
    </dgm:pt>
    <dgm:pt modelId="{0A331CE8-5646-43C4-9547-4366700E2EAC}" type="pres">
      <dgm:prSet presAssocID="{43B0CA5F-AD0E-4098-89A7-824C7D92EF81}" presName="hierRoot2" presStyleCnt="0"/>
      <dgm:spPr/>
    </dgm:pt>
    <dgm:pt modelId="{0CFBEFEF-7E3B-48E8-B7F2-164DA791A606}" type="pres">
      <dgm:prSet presAssocID="{43B0CA5F-AD0E-4098-89A7-824C7D92EF81}" presName="composite2" presStyleCnt="0"/>
      <dgm:spPr/>
    </dgm:pt>
    <dgm:pt modelId="{9E9F42AF-9AEB-45AF-B355-476CB391FEDE}" type="pres">
      <dgm:prSet presAssocID="{43B0CA5F-AD0E-4098-89A7-824C7D92EF81}" presName="background2" presStyleLbl="node2" presStyleIdx="4" presStyleCnt="7"/>
      <dgm:spPr/>
    </dgm:pt>
    <dgm:pt modelId="{9273652F-7D50-4AA4-81E0-BD881F812C1C}" type="pres">
      <dgm:prSet presAssocID="{43B0CA5F-AD0E-4098-89A7-824C7D92EF81}" presName="text2" presStyleLbl="fgAcc2" presStyleIdx="4" presStyleCnt="7">
        <dgm:presLayoutVars>
          <dgm:chPref val="3"/>
        </dgm:presLayoutVars>
      </dgm:prSet>
      <dgm:spPr/>
      <dgm:t>
        <a:bodyPr/>
        <a:lstStyle/>
        <a:p>
          <a:endParaRPr lang="en-US"/>
        </a:p>
      </dgm:t>
    </dgm:pt>
    <dgm:pt modelId="{DF520019-4F98-4E9E-815E-2D3FF3049AE2}" type="pres">
      <dgm:prSet presAssocID="{43B0CA5F-AD0E-4098-89A7-824C7D92EF81}" presName="hierChild3" presStyleCnt="0"/>
      <dgm:spPr/>
    </dgm:pt>
    <dgm:pt modelId="{110E8FA1-30A9-4353-8BCE-A30A7F80F194}" type="pres">
      <dgm:prSet presAssocID="{93B10624-888E-4F1A-8802-0D3C5ED02CD6}" presName="Name10" presStyleLbl="parChTrans1D2" presStyleIdx="5" presStyleCnt="7"/>
      <dgm:spPr/>
      <dgm:t>
        <a:bodyPr/>
        <a:lstStyle/>
        <a:p>
          <a:endParaRPr lang="en-US"/>
        </a:p>
      </dgm:t>
    </dgm:pt>
    <dgm:pt modelId="{7BCF2EC6-AAB0-47E8-9EC4-80357D2A41DB}" type="pres">
      <dgm:prSet presAssocID="{BB32C578-CE0A-4E3A-8628-0A5894122470}" presName="hierRoot2" presStyleCnt="0"/>
      <dgm:spPr/>
    </dgm:pt>
    <dgm:pt modelId="{AB4E6775-412D-4940-BCC8-35995A93D1A1}" type="pres">
      <dgm:prSet presAssocID="{BB32C578-CE0A-4E3A-8628-0A5894122470}" presName="composite2" presStyleCnt="0"/>
      <dgm:spPr/>
    </dgm:pt>
    <dgm:pt modelId="{05806512-A63F-4B90-B0FE-310187319291}" type="pres">
      <dgm:prSet presAssocID="{BB32C578-CE0A-4E3A-8628-0A5894122470}" presName="background2" presStyleLbl="node2" presStyleIdx="5" presStyleCnt="7"/>
      <dgm:spPr/>
    </dgm:pt>
    <dgm:pt modelId="{0AF14271-4C49-4ABB-8BEA-FA0FF30C3926}" type="pres">
      <dgm:prSet presAssocID="{BB32C578-CE0A-4E3A-8628-0A5894122470}" presName="text2" presStyleLbl="fgAcc2" presStyleIdx="5" presStyleCnt="7">
        <dgm:presLayoutVars>
          <dgm:chPref val="3"/>
        </dgm:presLayoutVars>
      </dgm:prSet>
      <dgm:spPr/>
      <dgm:t>
        <a:bodyPr/>
        <a:lstStyle/>
        <a:p>
          <a:endParaRPr lang="en-US"/>
        </a:p>
      </dgm:t>
    </dgm:pt>
    <dgm:pt modelId="{9B19A88B-A092-4A2F-BB4D-28214BFAFC66}" type="pres">
      <dgm:prSet presAssocID="{BB32C578-CE0A-4E3A-8628-0A5894122470}" presName="hierChild3" presStyleCnt="0"/>
      <dgm:spPr/>
    </dgm:pt>
    <dgm:pt modelId="{BB95DBD9-14DE-4EE9-9326-04A2FCD1B921}" type="pres">
      <dgm:prSet presAssocID="{8212EC9F-4571-4CF6-8EC9-0DA073678182}" presName="Name10" presStyleLbl="parChTrans1D2" presStyleIdx="6" presStyleCnt="7"/>
      <dgm:spPr/>
      <dgm:t>
        <a:bodyPr/>
        <a:lstStyle/>
        <a:p>
          <a:endParaRPr lang="en-US"/>
        </a:p>
      </dgm:t>
    </dgm:pt>
    <dgm:pt modelId="{42F5C463-AB68-43AB-B22F-E0492D84B066}" type="pres">
      <dgm:prSet presAssocID="{9DA33419-F68E-474D-8B9D-210C480A00B8}" presName="hierRoot2" presStyleCnt="0"/>
      <dgm:spPr/>
    </dgm:pt>
    <dgm:pt modelId="{67902CA9-4797-4A1B-BD4B-206DA40D8E1F}" type="pres">
      <dgm:prSet presAssocID="{9DA33419-F68E-474D-8B9D-210C480A00B8}" presName="composite2" presStyleCnt="0"/>
      <dgm:spPr/>
    </dgm:pt>
    <dgm:pt modelId="{1FC343F0-35EF-4256-81D2-92EE8AB4B800}" type="pres">
      <dgm:prSet presAssocID="{9DA33419-F68E-474D-8B9D-210C480A00B8}" presName="background2" presStyleLbl="node2" presStyleIdx="6" presStyleCnt="7"/>
      <dgm:spPr/>
    </dgm:pt>
    <dgm:pt modelId="{AA3BFD76-D0F3-42C7-9EE8-B070E89B9C77}" type="pres">
      <dgm:prSet presAssocID="{9DA33419-F68E-474D-8B9D-210C480A00B8}" presName="text2" presStyleLbl="fgAcc2" presStyleIdx="6" presStyleCnt="7">
        <dgm:presLayoutVars>
          <dgm:chPref val="3"/>
        </dgm:presLayoutVars>
      </dgm:prSet>
      <dgm:spPr/>
      <dgm:t>
        <a:bodyPr/>
        <a:lstStyle/>
        <a:p>
          <a:endParaRPr lang="en-US"/>
        </a:p>
      </dgm:t>
    </dgm:pt>
    <dgm:pt modelId="{0434E878-734C-4F71-A5D7-231D0AC2C00A}" type="pres">
      <dgm:prSet presAssocID="{9DA33419-F68E-474D-8B9D-210C480A00B8}" presName="hierChild3" presStyleCnt="0"/>
      <dgm:spPr/>
    </dgm:pt>
  </dgm:ptLst>
  <dgm:cxnLst>
    <dgm:cxn modelId="{24C2D01D-2BA2-46A5-824C-A918CB9C902C}" type="presOf" srcId="{D38E01B8-9C26-4A64-ABDE-92C336A91D5C}" destId="{2A093EEA-355A-4425-8CD5-5C28A8CAD9DA}" srcOrd="0" destOrd="0" presId="urn:microsoft.com/office/officeart/2005/8/layout/hierarchy1"/>
    <dgm:cxn modelId="{9C9D6EFF-DE4D-4D42-97AA-3B37F8F2891E}" type="presOf" srcId="{4C5FBC4F-75AA-4582-9D90-8759C914F2AD}" destId="{F3F0254E-B696-4FA3-B829-AC82F797A6E8}" srcOrd="0" destOrd="0" presId="urn:microsoft.com/office/officeart/2005/8/layout/hierarchy1"/>
    <dgm:cxn modelId="{16B28586-3200-42EE-A828-ACC00BFCF899}" type="presOf" srcId="{BB32C578-CE0A-4E3A-8628-0A5894122470}" destId="{0AF14271-4C49-4ABB-8BEA-FA0FF30C3926}" srcOrd="0" destOrd="0" presId="urn:microsoft.com/office/officeart/2005/8/layout/hierarchy1"/>
    <dgm:cxn modelId="{B0181123-F98D-4587-8255-194A120C3DF2}" type="presOf" srcId="{24EE99F4-06DD-4A60-8168-3692947F9496}" destId="{5A1CF58E-3BB1-493A-A779-B8B068354C32}" srcOrd="0" destOrd="0" presId="urn:microsoft.com/office/officeart/2005/8/layout/hierarchy1"/>
    <dgm:cxn modelId="{81DE0010-B7EE-47C7-BE4D-CD004C27E83D}" type="presOf" srcId="{93B10624-888E-4F1A-8802-0D3C5ED02CD6}" destId="{110E8FA1-30A9-4353-8BCE-A30A7F80F194}" srcOrd="0" destOrd="0" presId="urn:microsoft.com/office/officeart/2005/8/layout/hierarchy1"/>
    <dgm:cxn modelId="{718CB967-82D1-4DF0-B81F-48BDD30AE5FF}" srcId="{4C5FBC4F-75AA-4582-9D90-8759C914F2AD}" destId="{BB32C578-CE0A-4E3A-8628-0A5894122470}" srcOrd="1" destOrd="0" parTransId="{93B10624-888E-4F1A-8802-0D3C5ED02CD6}" sibTransId="{BF0EC7E4-009C-4A05-8220-57574E18F989}"/>
    <dgm:cxn modelId="{64940B52-8D20-44F5-A422-2550997A6FBB}" type="presOf" srcId="{EBB1C09E-D7BC-486A-A15C-D7EAC3B952B2}" destId="{DBB93027-D04A-431E-8E77-0DE0A69A2838}" srcOrd="0" destOrd="0" presId="urn:microsoft.com/office/officeart/2005/8/layout/hierarchy1"/>
    <dgm:cxn modelId="{83DDE357-12CB-4479-9087-81FCEBA25B2E}" srcId="{4C5FBC4F-75AA-4582-9D90-8759C914F2AD}" destId="{9DA33419-F68E-474D-8B9D-210C480A00B8}" srcOrd="2" destOrd="0" parTransId="{8212EC9F-4571-4CF6-8EC9-0DA073678182}" sibTransId="{F11377C3-5DA5-4AD6-9F75-1DB60B55C996}"/>
    <dgm:cxn modelId="{4B8BAEA3-39B0-4059-A537-2B0B1600447A}" type="presOf" srcId="{59626E6F-5EFC-4F9D-8B7C-40F351396DA7}" destId="{3ECBF952-F037-47D4-A6A2-BAC763E4D659}" srcOrd="0" destOrd="0" presId="urn:microsoft.com/office/officeart/2005/8/layout/hierarchy1"/>
    <dgm:cxn modelId="{6EBCF0A8-EB4B-4504-B853-93F21741FE5E}" type="presOf" srcId="{EA426ED0-BE07-4D53-A14E-3F60171F6FCA}" destId="{533824F0-B4D3-4003-976A-CCBFF1B7D449}" srcOrd="0" destOrd="0" presId="urn:microsoft.com/office/officeart/2005/8/layout/hierarchy1"/>
    <dgm:cxn modelId="{A8F4BC67-2638-415D-89CF-5E939873A98E}" srcId="{D38E01B8-9C26-4A64-ABDE-92C336A91D5C}" destId="{4C5FBC4F-75AA-4582-9D90-8759C914F2AD}" srcOrd="2" destOrd="0" parTransId="{82E616AF-597B-4A27-B506-11A1268DF953}" sibTransId="{3FF7E1F4-020D-4FF3-89C0-274650B6E18A}"/>
    <dgm:cxn modelId="{72342694-8A0A-41E0-846D-90DA7236C583}" type="presOf" srcId="{79FA4EB6-E9FB-48DF-A70B-497F6D48E866}" destId="{EAA8CFD4-FA48-4EC6-822F-923571E5CD1C}" srcOrd="0" destOrd="0" presId="urn:microsoft.com/office/officeart/2005/8/layout/hierarchy1"/>
    <dgm:cxn modelId="{AB150A06-EAAF-42D2-87FE-54D8C211C167}" type="presOf" srcId="{AA4F448C-150A-4F90-8256-110731BBAC9D}" destId="{D5A4DCDD-73D5-4C91-962C-FE5AF1E5A90A}" srcOrd="0" destOrd="0" presId="urn:microsoft.com/office/officeart/2005/8/layout/hierarchy1"/>
    <dgm:cxn modelId="{6F8F8366-BA5E-44E9-BC07-24BB9B68871F}" type="presOf" srcId="{40A03589-AF36-4D59-AAB5-60E078668D24}" destId="{A8604C82-CC9F-4FF8-BC5F-9257951379CE}" srcOrd="0" destOrd="0" presId="urn:microsoft.com/office/officeart/2005/8/layout/hierarchy1"/>
    <dgm:cxn modelId="{B05A3115-273C-49E2-A6A6-1A0F4B7AAAAD}" type="presOf" srcId="{43B0CA5F-AD0E-4098-89A7-824C7D92EF81}" destId="{9273652F-7D50-4AA4-81E0-BD881F812C1C}" srcOrd="0" destOrd="0" presId="urn:microsoft.com/office/officeart/2005/8/layout/hierarchy1"/>
    <dgm:cxn modelId="{50476750-5D6E-4D1F-B258-F2F03B314247}" type="presOf" srcId="{0A05A792-62BF-458A-8669-59B513C1D723}" destId="{5E936CED-C161-4138-88EF-5671B7FB829B}" srcOrd="0" destOrd="0" presId="urn:microsoft.com/office/officeart/2005/8/layout/hierarchy1"/>
    <dgm:cxn modelId="{DD74CFDF-AE43-4100-879F-AA1317B11154}" type="presOf" srcId="{563B8B7C-15DA-4C9A-A766-5DCD03DC542F}" destId="{354D428D-0372-4A7A-8BCA-04D2951000A0}" srcOrd="0" destOrd="0" presId="urn:microsoft.com/office/officeart/2005/8/layout/hierarchy1"/>
    <dgm:cxn modelId="{F00EB070-EE50-4E80-94FF-813DCED275F4}" srcId="{AA4F448C-150A-4F90-8256-110731BBAC9D}" destId="{59626E6F-5EFC-4F9D-8B7C-40F351396DA7}" srcOrd="1" destOrd="0" parTransId="{563B8B7C-15DA-4C9A-A766-5DCD03DC542F}" sibTransId="{B29ED168-0AEF-4E64-A3EF-FD75325467C4}"/>
    <dgm:cxn modelId="{7E742BA8-A97B-44A0-9CC1-1A52A94E3D7C}" srcId="{4C5FBC4F-75AA-4582-9D90-8759C914F2AD}" destId="{43B0CA5F-AD0E-4098-89A7-824C7D92EF81}" srcOrd="0" destOrd="0" parTransId="{79FA4EB6-E9FB-48DF-A70B-497F6D48E866}" sibTransId="{A37A3D94-3146-4D87-AF83-AA7E483A977C}"/>
    <dgm:cxn modelId="{28381ABF-1DD5-443A-A49E-394BAF478AA8}" srcId="{AA4F448C-150A-4F90-8256-110731BBAC9D}" destId="{EBB1C09E-D7BC-486A-A15C-D7EAC3B952B2}" srcOrd="0" destOrd="0" parTransId="{EA426ED0-BE07-4D53-A14E-3F60171F6FCA}" sibTransId="{B35EEA17-7F51-4592-9808-44CF708F84C9}"/>
    <dgm:cxn modelId="{93DAAB10-E544-4211-A522-6FD0B8BEDC50}" type="presOf" srcId="{9DA33419-F68E-474D-8B9D-210C480A00B8}" destId="{AA3BFD76-D0F3-42C7-9EE8-B070E89B9C77}" srcOrd="0" destOrd="0" presId="urn:microsoft.com/office/officeart/2005/8/layout/hierarchy1"/>
    <dgm:cxn modelId="{F6EAA004-7575-4A38-9B05-1C75D8875B06}" type="presOf" srcId="{8212EC9F-4571-4CF6-8EC9-0DA073678182}" destId="{BB95DBD9-14DE-4EE9-9326-04A2FCD1B921}" srcOrd="0" destOrd="0" presId="urn:microsoft.com/office/officeart/2005/8/layout/hierarchy1"/>
    <dgm:cxn modelId="{1F86BF61-99FB-4E59-B0AC-0D2477BEC5BF}" type="presOf" srcId="{283FDC83-4FC1-4F47-85E2-DDC92226F388}" destId="{FA678D9D-B783-42B2-A1B7-6B96D681DAC8}" srcOrd="0" destOrd="0" presId="urn:microsoft.com/office/officeart/2005/8/layout/hierarchy1"/>
    <dgm:cxn modelId="{A88FE448-D1AE-4307-8E02-CE564E3750BE}" srcId="{D38E01B8-9C26-4A64-ABDE-92C336A91D5C}" destId="{AA4F448C-150A-4F90-8256-110731BBAC9D}" srcOrd="1" destOrd="0" parTransId="{DE3046EC-F75D-4D6E-875B-D8B2F42770E9}" sibTransId="{9100EBCE-75A6-4A91-96A0-F30AD188A8A9}"/>
    <dgm:cxn modelId="{6AADDC5A-44D5-406F-AEC3-B8E156C0E8BD}" srcId="{0A05A792-62BF-458A-8669-59B513C1D723}" destId="{40A03589-AF36-4D59-AAB5-60E078668D24}" srcOrd="0" destOrd="0" parTransId="{283FDC83-4FC1-4F47-85E2-DDC92226F388}" sibTransId="{91917C2A-C32E-40CF-AF16-543E185133FF}"/>
    <dgm:cxn modelId="{9DDC2DC0-C774-473A-A222-896071527CFC}" type="presOf" srcId="{CE5246B0-254E-4455-954B-41B8F60194EB}" destId="{76069EC6-5D0A-49C0-A6AA-D0B40C964B3B}" srcOrd="0" destOrd="0" presId="urn:microsoft.com/office/officeart/2005/8/layout/hierarchy1"/>
    <dgm:cxn modelId="{F160DE70-7E9F-4B03-9833-71C7185C5F34}" srcId="{0A05A792-62BF-458A-8669-59B513C1D723}" destId="{CE5246B0-254E-4455-954B-41B8F60194EB}" srcOrd="1" destOrd="0" parTransId="{24EE99F4-06DD-4A60-8168-3692947F9496}" sibTransId="{E617937C-9355-4C6D-9574-2CC6C189DB3C}"/>
    <dgm:cxn modelId="{E1907B12-6838-4629-B6FD-A9950D3DB320}" srcId="{D38E01B8-9C26-4A64-ABDE-92C336A91D5C}" destId="{0A05A792-62BF-458A-8669-59B513C1D723}" srcOrd="0" destOrd="0" parTransId="{13BD4DC8-74AC-43D2-AEC4-C82C4324C9AD}" sibTransId="{9D6C1011-1F21-4F3F-A863-7AA6912D941B}"/>
    <dgm:cxn modelId="{9F5CDEEF-E4C1-4B28-96B8-F08F145A2F9D}" type="presParOf" srcId="{2A093EEA-355A-4425-8CD5-5C28A8CAD9DA}" destId="{C78F0DC0-CC69-48A9-8EA8-0304A452713F}" srcOrd="0" destOrd="0" presId="urn:microsoft.com/office/officeart/2005/8/layout/hierarchy1"/>
    <dgm:cxn modelId="{AF639EE9-2673-4EFB-B025-EC153A199576}" type="presParOf" srcId="{C78F0DC0-CC69-48A9-8EA8-0304A452713F}" destId="{3B6B8713-CCFA-4193-A247-C969C225BEA6}" srcOrd="0" destOrd="0" presId="urn:microsoft.com/office/officeart/2005/8/layout/hierarchy1"/>
    <dgm:cxn modelId="{AE794E5B-2E85-425D-8C98-DE2EE4E7012C}" type="presParOf" srcId="{3B6B8713-CCFA-4193-A247-C969C225BEA6}" destId="{4B6D9DAA-3F4E-4981-9795-11CC848D51E8}" srcOrd="0" destOrd="0" presId="urn:microsoft.com/office/officeart/2005/8/layout/hierarchy1"/>
    <dgm:cxn modelId="{034456F4-9249-4262-AECB-9D9A515A5130}" type="presParOf" srcId="{3B6B8713-CCFA-4193-A247-C969C225BEA6}" destId="{5E936CED-C161-4138-88EF-5671B7FB829B}" srcOrd="1" destOrd="0" presId="urn:microsoft.com/office/officeart/2005/8/layout/hierarchy1"/>
    <dgm:cxn modelId="{6676DE15-E066-4501-9FF1-43A908BF8434}" type="presParOf" srcId="{C78F0DC0-CC69-48A9-8EA8-0304A452713F}" destId="{9DA2E60D-4DB0-416B-A7F9-31B6F57560F3}" srcOrd="1" destOrd="0" presId="urn:microsoft.com/office/officeart/2005/8/layout/hierarchy1"/>
    <dgm:cxn modelId="{D53BBD5C-EED4-4148-BB7D-C71F920CCCD9}" type="presParOf" srcId="{9DA2E60D-4DB0-416B-A7F9-31B6F57560F3}" destId="{FA678D9D-B783-42B2-A1B7-6B96D681DAC8}" srcOrd="0" destOrd="0" presId="urn:microsoft.com/office/officeart/2005/8/layout/hierarchy1"/>
    <dgm:cxn modelId="{BE4ABDF1-CF27-4E36-9C3D-0C1174DAA825}" type="presParOf" srcId="{9DA2E60D-4DB0-416B-A7F9-31B6F57560F3}" destId="{D6796013-152F-4932-9DE2-60214F174FB8}" srcOrd="1" destOrd="0" presId="urn:microsoft.com/office/officeart/2005/8/layout/hierarchy1"/>
    <dgm:cxn modelId="{BA18CA73-78F1-4FF6-B990-041A8DA4634F}" type="presParOf" srcId="{D6796013-152F-4932-9DE2-60214F174FB8}" destId="{1E403B46-328E-4885-82E9-FAF17DCE68B7}" srcOrd="0" destOrd="0" presId="urn:microsoft.com/office/officeart/2005/8/layout/hierarchy1"/>
    <dgm:cxn modelId="{C79221EE-0387-4969-81AA-76EB6669D2C6}" type="presParOf" srcId="{1E403B46-328E-4885-82E9-FAF17DCE68B7}" destId="{EE47274D-77E6-4CA0-A210-9DEF8AEBC5D0}" srcOrd="0" destOrd="0" presId="urn:microsoft.com/office/officeart/2005/8/layout/hierarchy1"/>
    <dgm:cxn modelId="{32E2F6F0-10A6-47AF-B5A8-C1C34168A4AE}" type="presParOf" srcId="{1E403B46-328E-4885-82E9-FAF17DCE68B7}" destId="{A8604C82-CC9F-4FF8-BC5F-9257951379CE}" srcOrd="1" destOrd="0" presId="urn:microsoft.com/office/officeart/2005/8/layout/hierarchy1"/>
    <dgm:cxn modelId="{C5394E41-10D3-4C45-8080-EE2AD01ABDF5}" type="presParOf" srcId="{D6796013-152F-4932-9DE2-60214F174FB8}" destId="{A41EFC42-860C-4425-A9CA-57FF4569F1C9}" srcOrd="1" destOrd="0" presId="urn:microsoft.com/office/officeart/2005/8/layout/hierarchy1"/>
    <dgm:cxn modelId="{7CCE7F3C-0D9F-47EA-A26C-E574AA2F0ED4}" type="presParOf" srcId="{9DA2E60D-4DB0-416B-A7F9-31B6F57560F3}" destId="{5A1CF58E-3BB1-493A-A779-B8B068354C32}" srcOrd="2" destOrd="0" presId="urn:microsoft.com/office/officeart/2005/8/layout/hierarchy1"/>
    <dgm:cxn modelId="{AEB5BC90-6C9E-4BF8-9C20-2A3A9D978B5F}" type="presParOf" srcId="{9DA2E60D-4DB0-416B-A7F9-31B6F57560F3}" destId="{C99E2992-8116-4C90-9329-9638D73D0160}" srcOrd="3" destOrd="0" presId="urn:microsoft.com/office/officeart/2005/8/layout/hierarchy1"/>
    <dgm:cxn modelId="{0F956C0C-AE03-4BEB-A5F9-87612F5B0C88}" type="presParOf" srcId="{C99E2992-8116-4C90-9329-9638D73D0160}" destId="{261C1E33-A2C0-4782-8EEC-2EF6D1C26FD5}" srcOrd="0" destOrd="0" presId="urn:microsoft.com/office/officeart/2005/8/layout/hierarchy1"/>
    <dgm:cxn modelId="{210A02DC-6863-4AFD-AA8B-7913D4A60EB2}" type="presParOf" srcId="{261C1E33-A2C0-4782-8EEC-2EF6D1C26FD5}" destId="{B89D129A-6150-466F-BCBF-75228908123A}" srcOrd="0" destOrd="0" presId="urn:microsoft.com/office/officeart/2005/8/layout/hierarchy1"/>
    <dgm:cxn modelId="{B23D42EB-41D8-41A3-9059-E2B55A20536B}" type="presParOf" srcId="{261C1E33-A2C0-4782-8EEC-2EF6D1C26FD5}" destId="{76069EC6-5D0A-49C0-A6AA-D0B40C964B3B}" srcOrd="1" destOrd="0" presId="urn:microsoft.com/office/officeart/2005/8/layout/hierarchy1"/>
    <dgm:cxn modelId="{E09663D3-4926-46A5-A002-D95338AC3197}" type="presParOf" srcId="{C99E2992-8116-4C90-9329-9638D73D0160}" destId="{77069E10-44E1-464F-B4C8-052C2181C032}" srcOrd="1" destOrd="0" presId="urn:microsoft.com/office/officeart/2005/8/layout/hierarchy1"/>
    <dgm:cxn modelId="{942886FB-1996-4F72-B279-B54BB7AA9391}" type="presParOf" srcId="{2A093EEA-355A-4425-8CD5-5C28A8CAD9DA}" destId="{88EE28CE-30BD-46D5-8F4B-58F4644D2E17}" srcOrd="1" destOrd="0" presId="urn:microsoft.com/office/officeart/2005/8/layout/hierarchy1"/>
    <dgm:cxn modelId="{F9949676-23FD-4615-9C2B-E3DE59835F3C}" type="presParOf" srcId="{88EE28CE-30BD-46D5-8F4B-58F4644D2E17}" destId="{716E1AFE-8595-49C9-B0C7-2D85FBBB3D52}" srcOrd="0" destOrd="0" presId="urn:microsoft.com/office/officeart/2005/8/layout/hierarchy1"/>
    <dgm:cxn modelId="{BCF2CF57-2E51-4119-979B-8C28439C54B1}" type="presParOf" srcId="{716E1AFE-8595-49C9-B0C7-2D85FBBB3D52}" destId="{52D5BD32-DCD3-4985-8F44-6FB0076E215A}" srcOrd="0" destOrd="0" presId="urn:microsoft.com/office/officeart/2005/8/layout/hierarchy1"/>
    <dgm:cxn modelId="{B75ED7D5-4FDC-4A78-AD52-EAA7A1C83A14}" type="presParOf" srcId="{716E1AFE-8595-49C9-B0C7-2D85FBBB3D52}" destId="{D5A4DCDD-73D5-4C91-962C-FE5AF1E5A90A}" srcOrd="1" destOrd="0" presId="urn:microsoft.com/office/officeart/2005/8/layout/hierarchy1"/>
    <dgm:cxn modelId="{0FC0A5AB-10AD-4127-BD4E-509CE60BFA84}" type="presParOf" srcId="{88EE28CE-30BD-46D5-8F4B-58F4644D2E17}" destId="{C9B549CB-C5C5-4C9E-8FA0-A0E4BADE068F}" srcOrd="1" destOrd="0" presId="urn:microsoft.com/office/officeart/2005/8/layout/hierarchy1"/>
    <dgm:cxn modelId="{7A58DA71-2558-464A-B6EF-7E0C8EAC9E53}" type="presParOf" srcId="{C9B549CB-C5C5-4C9E-8FA0-A0E4BADE068F}" destId="{533824F0-B4D3-4003-976A-CCBFF1B7D449}" srcOrd="0" destOrd="0" presId="urn:microsoft.com/office/officeart/2005/8/layout/hierarchy1"/>
    <dgm:cxn modelId="{F839BD67-F8D0-43EE-B2E1-6082D3ABFD1C}" type="presParOf" srcId="{C9B549CB-C5C5-4C9E-8FA0-A0E4BADE068F}" destId="{58BDE082-E331-4EC4-B0E3-118D5154185B}" srcOrd="1" destOrd="0" presId="urn:microsoft.com/office/officeart/2005/8/layout/hierarchy1"/>
    <dgm:cxn modelId="{25384048-2A26-4761-B7E0-C787169E04BC}" type="presParOf" srcId="{58BDE082-E331-4EC4-B0E3-118D5154185B}" destId="{7FE3BE71-D0FB-41DF-8194-CB08DF60A52A}" srcOrd="0" destOrd="0" presId="urn:microsoft.com/office/officeart/2005/8/layout/hierarchy1"/>
    <dgm:cxn modelId="{CB94F65C-EC45-4C99-84CA-33B9C61C8D05}" type="presParOf" srcId="{7FE3BE71-D0FB-41DF-8194-CB08DF60A52A}" destId="{A43A5963-17B4-4DF1-A9DE-3100ABDC6E4C}" srcOrd="0" destOrd="0" presId="urn:microsoft.com/office/officeart/2005/8/layout/hierarchy1"/>
    <dgm:cxn modelId="{A289F6EA-130B-43F0-B369-624432DC522C}" type="presParOf" srcId="{7FE3BE71-D0FB-41DF-8194-CB08DF60A52A}" destId="{DBB93027-D04A-431E-8E77-0DE0A69A2838}" srcOrd="1" destOrd="0" presId="urn:microsoft.com/office/officeart/2005/8/layout/hierarchy1"/>
    <dgm:cxn modelId="{7D467228-130C-4B17-B34B-ED3B7A5D3320}" type="presParOf" srcId="{58BDE082-E331-4EC4-B0E3-118D5154185B}" destId="{7543D058-0338-43B4-8118-5DE733703275}" srcOrd="1" destOrd="0" presId="urn:microsoft.com/office/officeart/2005/8/layout/hierarchy1"/>
    <dgm:cxn modelId="{72DBDE93-6518-4EAD-89C8-3AA067F31D94}" type="presParOf" srcId="{C9B549CB-C5C5-4C9E-8FA0-A0E4BADE068F}" destId="{354D428D-0372-4A7A-8BCA-04D2951000A0}" srcOrd="2" destOrd="0" presId="urn:microsoft.com/office/officeart/2005/8/layout/hierarchy1"/>
    <dgm:cxn modelId="{44D6698A-8EDA-4822-BEDD-640B68EC7FC8}" type="presParOf" srcId="{C9B549CB-C5C5-4C9E-8FA0-A0E4BADE068F}" destId="{D7C40677-C98E-4947-A80D-6B5DA975E4D4}" srcOrd="3" destOrd="0" presId="urn:microsoft.com/office/officeart/2005/8/layout/hierarchy1"/>
    <dgm:cxn modelId="{063C5D46-88A8-45BD-BC85-3062EFA0790D}" type="presParOf" srcId="{D7C40677-C98E-4947-A80D-6B5DA975E4D4}" destId="{40590A9F-B2B7-4891-9903-731A5F52B9BF}" srcOrd="0" destOrd="0" presId="urn:microsoft.com/office/officeart/2005/8/layout/hierarchy1"/>
    <dgm:cxn modelId="{0342FED0-B501-4007-AF84-2299CF50BFED}" type="presParOf" srcId="{40590A9F-B2B7-4891-9903-731A5F52B9BF}" destId="{72CDEF3A-90EC-40AB-819A-0C3ED400B79D}" srcOrd="0" destOrd="0" presId="urn:microsoft.com/office/officeart/2005/8/layout/hierarchy1"/>
    <dgm:cxn modelId="{41DE1278-6C87-4CAE-8B70-7E44643BFE25}" type="presParOf" srcId="{40590A9F-B2B7-4891-9903-731A5F52B9BF}" destId="{3ECBF952-F037-47D4-A6A2-BAC763E4D659}" srcOrd="1" destOrd="0" presId="urn:microsoft.com/office/officeart/2005/8/layout/hierarchy1"/>
    <dgm:cxn modelId="{8AF48DF5-B36F-465A-9E5F-5B6DEE0E4A21}" type="presParOf" srcId="{D7C40677-C98E-4947-A80D-6B5DA975E4D4}" destId="{119EF88E-2DF1-46B6-B0E9-B4A4A4E71E8D}" srcOrd="1" destOrd="0" presId="urn:microsoft.com/office/officeart/2005/8/layout/hierarchy1"/>
    <dgm:cxn modelId="{DBEDEBD6-9952-44C0-BD1B-3BE9E2CEC0AC}" type="presParOf" srcId="{2A093EEA-355A-4425-8CD5-5C28A8CAD9DA}" destId="{19331ABA-C628-4659-ADC4-F23EAAC5DBBE}" srcOrd="2" destOrd="0" presId="urn:microsoft.com/office/officeart/2005/8/layout/hierarchy1"/>
    <dgm:cxn modelId="{A11F0F94-A9F0-4CD5-8D7F-BAD613CF5647}" type="presParOf" srcId="{19331ABA-C628-4659-ADC4-F23EAAC5DBBE}" destId="{F213691B-2332-4ADD-8CFA-45EF6E60361D}" srcOrd="0" destOrd="0" presId="urn:microsoft.com/office/officeart/2005/8/layout/hierarchy1"/>
    <dgm:cxn modelId="{7466AEA9-17C6-4216-9204-1F0A4C4505AF}" type="presParOf" srcId="{F213691B-2332-4ADD-8CFA-45EF6E60361D}" destId="{568F7B2B-3222-43DE-8779-71696E3514BE}" srcOrd="0" destOrd="0" presId="urn:microsoft.com/office/officeart/2005/8/layout/hierarchy1"/>
    <dgm:cxn modelId="{73FD21E4-2F50-42CB-8ADA-41E975BB23F0}" type="presParOf" srcId="{F213691B-2332-4ADD-8CFA-45EF6E60361D}" destId="{F3F0254E-B696-4FA3-B829-AC82F797A6E8}" srcOrd="1" destOrd="0" presId="urn:microsoft.com/office/officeart/2005/8/layout/hierarchy1"/>
    <dgm:cxn modelId="{C1C58CBC-5AA1-40A6-8133-5F5F57A79967}" type="presParOf" srcId="{19331ABA-C628-4659-ADC4-F23EAAC5DBBE}" destId="{CE94A5ED-7B4E-409B-83DB-0ED09FEE83DE}" srcOrd="1" destOrd="0" presId="urn:microsoft.com/office/officeart/2005/8/layout/hierarchy1"/>
    <dgm:cxn modelId="{A02E4B20-B3FD-40DC-B5F9-35B7FFE57B04}" type="presParOf" srcId="{CE94A5ED-7B4E-409B-83DB-0ED09FEE83DE}" destId="{EAA8CFD4-FA48-4EC6-822F-923571E5CD1C}" srcOrd="0" destOrd="0" presId="urn:microsoft.com/office/officeart/2005/8/layout/hierarchy1"/>
    <dgm:cxn modelId="{D6DAC888-1AFA-44B1-995E-2FFACE6595E2}" type="presParOf" srcId="{CE94A5ED-7B4E-409B-83DB-0ED09FEE83DE}" destId="{0A331CE8-5646-43C4-9547-4366700E2EAC}" srcOrd="1" destOrd="0" presId="urn:microsoft.com/office/officeart/2005/8/layout/hierarchy1"/>
    <dgm:cxn modelId="{30B595B3-9CB3-4DD2-8134-FBEA1E573012}" type="presParOf" srcId="{0A331CE8-5646-43C4-9547-4366700E2EAC}" destId="{0CFBEFEF-7E3B-48E8-B7F2-164DA791A606}" srcOrd="0" destOrd="0" presId="urn:microsoft.com/office/officeart/2005/8/layout/hierarchy1"/>
    <dgm:cxn modelId="{679A3855-2E52-46B4-B3B8-559D1AD1FA05}" type="presParOf" srcId="{0CFBEFEF-7E3B-48E8-B7F2-164DA791A606}" destId="{9E9F42AF-9AEB-45AF-B355-476CB391FEDE}" srcOrd="0" destOrd="0" presId="urn:microsoft.com/office/officeart/2005/8/layout/hierarchy1"/>
    <dgm:cxn modelId="{F3BBA6B8-DF6F-461D-AF62-75B2A0F351F5}" type="presParOf" srcId="{0CFBEFEF-7E3B-48E8-B7F2-164DA791A606}" destId="{9273652F-7D50-4AA4-81E0-BD881F812C1C}" srcOrd="1" destOrd="0" presId="urn:microsoft.com/office/officeart/2005/8/layout/hierarchy1"/>
    <dgm:cxn modelId="{0BFFE8DD-CC9D-4E29-B71B-43982588625C}" type="presParOf" srcId="{0A331CE8-5646-43C4-9547-4366700E2EAC}" destId="{DF520019-4F98-4E9E-815E-2D3FF3049AE2}" srcOrd="1" destOrd="0" presId="urn:microsoft.com/office/officeart/2005/8/layout/hierarchy1"/>
    <dgm:cxn modelId="{378F200D-68F1-4776-895F-D19E6DB855EA}" type="presParOf" srcId="{CE94A5ED-7B4E-409B-83DB-0ED09FEE83DE}" destId="{110E8FA1-30A9-4353-8BCE-A30A7F80F194}" srcOrd="2" destOrd="0" presId="urn:microsoft.com/office/officeart/2005/8/layout/hierarchy1"/>
    <dgm:cxn modelId="{62BD4144-723B-4EC1-AFDF-E6D6D6832771}" type="presParOf" srcId="{CE94A5ED-7B4E-409B-83DB-0ED09FEE83DE}" destId="{7BCF2EC6-AAB0-47E8-9EC4-80357D2A41DB}" srcOrd="3" destOrd="0" presId="urn:microsoft.com/office/officeart/2005/8/layout/hierarchy1"/>
    <dgm:cxn modelId="{52E29F80-6E96-4266-9F72-40AC0E52DACF}" type="presParOf" srcId="{7BCF2EC6-AAB0-47E8-9EC4-80357D2A41DB}" destId="{AB4E6775-412D-4940-BCC8-35995A93D1A1}" srcOrd="0" destOrd="0" presId="urn:microsoft.com/office/officeart/2005/8/layout/hierarchy1"/>
    <dgm:cxn modelId="{2080E306-362F-4F0F-89C8-51E9660696FD}" type="presParOf" srcId="{AB4E6775-412D-4940-BCC8-35995A93D1A1}" destId="{05806512-A63F-4B90-B0FE-310187319291}" srcOrd="0" destOrd="0" presId="urn:microsoft.com/office/officeart/2005/8/layout/hierarchy1"/>
    <dgm:cxn modelId="{D5DCF956-3A6D-4A24-88D4-8171B06C9533}" type="presParOf" srcId="{AB4E6775-412D-4940-BCC8-35995A93D1A1}" destId="{0AF14271-4C49-4ABB-8BEA-FA0FF30C3926}" srcOrd="1" destOrd="0" presId="urn:microsoft.com/office/officeart/2005/8/layout/hierarchy1"/>
    <dgm:cxn modelId="{A21CAF4B-984B-404B-B52B-067BFAAFC644}" type="presParOf" srcId="{7BCF2EC6-AAB0-47E8-9EC4-80357D2A41DB}" destId="{9B19A88B-A092-4A2F-BB4D-28214BFAFC66}" srcOrd="1" destOrd="0" presId="urn:microsoft.com/office/officeart/2005/8/layout/hierarchy1"/>
    <dgm:cxn modelId="{5AF8E731-0127-413A-B3BD-1BFF24BE5641}" type="presParOf" srcId="{CE94A5ED-7B4E-409B-83DB-0ED09FEE83DE}" destId="{BB95DBD9-14DE-4EE9-9326-04A2FCD1B921}" srcOrd="4" destOrd="0" presId="urn:microsoft.com/office/officeart/2005/8/layout/hierarchy1"/>
    <dgm:cxn modelId="{757C3E7D-7454-419B-92C0-5F7A9165BFFD}" type="presParOf" srcId="{CE94A5ED-7B4E-409B-83DB-0ED09FEE83DE}" destId="{42F5C463-AB68-43AB-B22F-E0492D84B066}" srcOrd="5" destOrd="0" presId="urn:microsoft.com/office/officeart/2005/8/layout/hierarchy1"/>
    <dgm:cxn modelId="{E1DC1152-AA5F-4241-A886-F646DA19A491}" type="presParOf" srcId="{42F5C463-AB68-43AB-B22F-E0492D84B066}" destId="{67902CA9-4797-4A1B-BD4B-206DA40D8E1F}" srcOrd="0" destOrd="0" presId="urn:microsoft.com/office/officeart/2005/8/layout/hierarchy1"/>
    <dgm:cxn modelId="{FC955286-A29C-4C2E-9A8B-2B1B72E53F94}" type="presParOf" srcId="{67902CA9-4797-4A1B-BD4B-206DA40D8E1F}" destId="{1FC343F0-35EF-4256-81D2-92EE8AB4B800}" srcOrd="0" destOrd="0" presId="urn:microsoft.com/office/officeart/2005/8/layout/hierarchy1"/>
    <dgm:cxn modelId="{F2F6F15D-2C23-489F-94E8-CF0926E80DA3}" type="presParOf" srcId="{67902CA9-4797-4A1B-BD4B-206DA40D8E1F}" destId="{AA3BFD76-D0F3-42C7-9EE8-B070E89B9C77}" srcOrd="1" destOrd="0" presId="urn:microsoft.com/office/officeart/2005/8/layout/hierarchy1"/>
    <dgm:cxn modelId="{7778177A-493C-4381-842C-B2D202AC31C8}" type="presParOf" srcId="{42F5C463-AB68-43AB-B22F-E0492D84B066}" destId="{0434E878-734C-4F71-A5D7-231D0AC2C00A}"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A00C505-5ADD-49BC-88C5-286F83A690D1}" type="doc">
      <dgm:prSet loTypeId="urn:microsoft.com/office/officeart/2005/8/layout/matrix1" loCatId="matrix" qsTypeId="urn:microsoft.com/office/officeart/2005/8/quickstyle/simple1" qsCatId="simple" csTypeId="urn:microsoft.com/office/officeart/2005/8/colors/accent2_1" csCatId="accent2" phldr="1"/>
      <dgm:spPr/>
      <dgm:t>
        <a:bodyPr/>
        <a:lstStyle/>
        <a:p>
          <a:endParaRPr lang="en-US"/>
        </a:p>
      </dgm:t>
    </dgm:pt>
    <dgm:pt modelId="{A033D5FD-D443-4641-8F45-A431851DB520}">
      <dgm:prSet phldrT="[Text]" custT="1"/>
      <dgm:spPr/>
      <dgm:t>
        <a:bodyPr/>
        <a:lstStyle/>
        <a:p>
          <a:r>
            <a:rPr lang="en-US" sz="1400" u="sng" dirty="0" smtClean="0"/>
            <a:t>Persistent gender inequality, inequity and discrimination </a:t>
          </a:r>
          <a:r>
            <a:rPr lang="en-US" sz="1400" dirty="0" smtClean="0"/>
            <a:t>exacerbates other forms of disadvantage and disparity &amp; acts as a brake on development</a:t>
          </a:r>
          <a:endParaRPr lang="en-US" sz="1400" dirty="0"/>
        </a:p>
      </dgm:t>
    </dgm:pt>
    <dgm:pt modelId="{F75ADF26-07D9-44A1-8531-1FA495C061CA}" type="parTrans" cxnId="{9D4ACEC2-0519-4BD3-80C4-906B0546F96D}">
      <dgm:prSet/>
      <dgm:spPr/>
      <dgm:t>
        <a:bodyPr/>
        <a:lstStyle/>
        <a:p>
          <a:endParaRPr lang="en-US" sz="1400"/>
        </a:p>
      </dgm:t>
    </dgm:pt>
    <dgm:pt modelId="{7D0B89CA-4F0D-4633-A0C2-46F84F000512}" type="sibTrans" cxnId="{9D4ACEC2-0519-4BD3-80C4-906B0546F96D}">
      <dgm:prSet/>
      <dgm:spPr/>
      <dgm:t>
        <a:bodyPr/>
        <a:lstStyle/>
        <a:p>
          <a:endParaRPr lang="en-US" sz="1400"/>
        </a:p>
      </dgm:t>
    </dgm:pt>
    <dgm:pt modelId="{8B1DB30F-BBA1-45D4-B90E-BF9F9C88BAE0}">
      <dgm:prSet phldrT="[Text]" custT="1"/>
      <dgm:spPr/>
      <dgm:t>
        <a:bodyPr/>
        <a:lstStyle/>
        <a:p>
          <a:r>
            <a:rPr lang="en-US" sz="1400" dirty="0" smtClean="0"/>
            <a:t>Women are under-represented in </a:t>
          </a:r>
          <a:r>
            <a:rPr lang="en-US" sz="1400" u="sng" dirty="0" smtClean="0"/>
            <a:t>decision-making</a:t>
          </a:r>
          <a:r>
            <a:rPr lang="en-US" sz="1400" dirty="0" smtClean="0"/>
            <a:t> at all levels, including formal and informal </a:t>
          </a:r>
          <a:r>
            <a:rPr lang="en-US" sz="1400" dirty="0" err="1" smtClean="0"/>
            <a:t>fora</a:t>
          </a:r>
          <a:r>
            <a:rPr lang="en-US" sz="1400" dirty="0" smtClean="0"/>
            <a:t>, public and private sectors and at the local level</a:t>
          </a:r>
          <a:endParaRPr lang="en-US" sz="1400" dirty="0"/>
        </a:p>
      </dgm:t>
    </dgm:pt>
    <dgm:pt modelId="{E2AEBF4A-CB61-4FEE-936D-F4C1800D8A95}" type="parTrans" cxnId="{08D2D9F9-714E-40E4-B4BF-B2EF21B4656E}">
      <dgm:prSet/>
      <dgm:spPr/>
      <dgm:t>
        <a:bodyPr/>
        <a:lstStyle/>
        <a:p>
          <a:endParaRPr lang="en-US" sz="1400"/>
        </a:p>
      </dgm:t>
    </dgm:pt>
    <dgm:pt modelId="{BDE4C95F-78F5-4832-A24A-6F49EB3019C5}" type="sibTrans" cxnId="{08D2D9F9-714E-40E4-B4BF-B2EF21B4656E}">
      <dgm:prSet/>
      <dgm:spPr/>
      <dgm:t>
        <a:bodyPr/>
        <a:lstStyle/>
        <a:p>
          <a:endParaRPr lang="en-US" sz="1400"/>
        </a:p>
      </dgm:t>
    </dgm:pt>
    <dgm:pt modelId="{33B71E00-C893-420F-BC60-F5FD81A2C844}">
      <dgm:prSet phldrT="[Text]" custT="1"/>
      <dgm:spPr/>
      <dgm:t>
        <a:bodyPr/>
        <a:lstStyle/>
        <a:p>
          <a:r>
            <a:rPr lang="en-US" sz="1400" dirty="0" smtClean="0"/>
            <a:t>Due to gender inequalities, women are over-represented in the most </a:t>
          </a:r>
          <a:r>
            <a:rPr lang="en-US" sz="1400" u="sng" dirty="0" smtClean="0"/>
            <a:t>vulnerable segments of the informal economy</a:t>
          </a:r>
          <a:r>
            <a:rPr lang="en-US" sz="1400" dirty="0" smtClean="0"/>
            <a:t>, exposing them to further risks and vulnerabilities</a:t>
          </a:r>
          <a:endParaRPr lang="en-US" sz="1400" dirty="0"/>
        </a:p>
      </dgm:t>
    </dgm:pt>
    <dgm:pt modelId="{AFC36089-BC81-4645-B84C-891E6F0E91E8}" type="parTrans" cxnId="{A2ABEC27-DC1C-47BD-9965-9B5F748421D0}">
      <dgm:prSet/>
      <dgm:spPr/>
      <dgm:t>
        <a:bodyPr/>
        <a:lstStyle/>
        <a:p>
          <a:endParaRPr lang="en-US" sz="1400"/>
        </a:p>
      </dgm:t>
    </dgm:pt>
    <dgm:pt modelId="{C78D9868-A8DF-4435-99A9-C6BA553499B1}" type="sibTrans" cxnId="{A2ABEC27-DC1C-47BD-9965-9B5F748421D0}">
      <dgm:prSet/>
      <dgm:spPr/>
      <dgm:t>
        <a:bodyPr/>
        <a:lstStyle/>
        <a:p>
          <a:endParaRPr lang="en-US" sz="1400"/>
        </a:p>
      </dgm:t>
    </dgm:pt>
    <dgm:pt modelId="{D4A1F365-F455-48CB-9AEB-EB391A529AA5}">
      <dgm:prSet phldrT="[Text]" custT="1"/>
      <dgm:spPr/>
      <dgm:t>
        <a:bodyPr/>
        <a:lstStyle/>
        <a:p>
          <a:r>
            <a:rPr lang="en-US" sz="1400" u="sng" dirty="0" smtClean="0"/>
            <a:t>Gender  Based Violence </a:t>
          </a:r>
          <a:r>
            <a:rPr lang="en-US" sz="1400" dirty="0" smtClean="0"/>
            <a:t>is widespread in Viet Nam but there is no  nationally structured, multi-</a:t>
          </a:r>
          <a:r>
            <a:rPr lang="en-US" sz="1400" dirty="0" err="1" smtClean="0"/>
            <a:t>sectoral</a:t>
          </a:r>
          <a:r>
            <a:rPr lang="en-US" sz="1400" dirty="0" smtClean="0"/>
            <a:t> approach that includes prevention, protection and assistance to victims</a:t>
          </a:r>
          <a:endParaRPr lang="en-US" sz="1400" dirty="0"/>
        </a:p>
      </dgm:t>
    </dgm:pt>
    <dgm:pt modelId="{D200C85F-AED8-4BF4-9A16-B037E6A5A98D}" type="parTrans" cxnId="{8C09FC5C-B5B0-4E6A-948F-5E6F575D1BF4}">
      <dgm:prSet/>
      <dgm:spPr/>
      <dgm:t>
        <a:bodyPr/>
        <a:lstStyle/>
        <a:p>
          <a:endParaRPr lang="en-US" sz="1400"/>
        </a:p>
      </dgm:t>
    </dgm:pt>
    <dgm:pt modelId="{4AECE7B7-E0D9-4E1D-9CE6-319DDBF9D013}" type="sibTrans" cxnId="{8C09FC5C-B5B0-4E6A-948F-5E6F575D1BF4}">
      <dgm:prSet/>
      <dgm:spPr/>
      <dgm:t>
        <a:bodyPr/>
        <a:lstStyle/>
        <a:p>
          <a:endParaRPr lang="en-US" sz="1400"/>
        </a:p>
      </dgm:t>
    </dgm:pt>
    <dgm:pt modelId="{E0D28E0E-069A-4BFB-9E05-D2B7DAD08F21}">
      <dgm:prSet phldrT="[Text]" custT="1"/>
      <dgm:spPr/>
      <dgm:t>
        <a:bodyPr/>
        <a:lstStyle/>
        <a:p>
          <a:r>
            <a:rPr lang="en-US" sz="1400" dirty="0" smtClean="0"/>
            <a:t>Persistent </a:t>
          </a:r>
          <a:r>
            <a:rPr lang="en-US" sz="1400" u="sng" dirty="0" smtClean="0"/>
            <a:t>discrimination against girls </a:t>
          </a:r>
          <a:r>
            <a:rPr lang="en-US" sz="1400" dirty="0" smtClean="0"/>
            <a:t>as evidenced by increased imbalance in the Sex Ratio at Birth, and preferential treatment for boys in the family</a:t>
          </a:r>
          <a:endParaRPr lang="en-US" sz="1400" dirty="0"/>
        </a:p>
      </dgm:t>
    </dgm:pt>
    <dgm:pt modelId="{675E5A3D-AA33-41CE-9EB8-35697BD05EF6}" type="parTrans" cxnId="{8DE6CB41-F2F3-40EA-922B-118AA84A9BCE}">
      <dgm:prSet/>
      <dgm:spPr/>
      <dgm:t>
        <a:bodyPr/>
        <a:lstStyle/>
        <a:p>
          <a:endParaRPr lang="en-US" sz="1400"/>
        </a:p>
      </dgm:t>
    </dgm:pt>
    <dgm:pt modelId="{6574878A-745E-4F56-AF78-333F6C9A06E6}" type="sibTrans" cxnId="{8DE6CB41-F2F3-40EA-922B-118AA84A9BCE}">
      <dgm:prSet/>
      <dgm:spPr/>
      <dgm:t>
        <a:bodyPr/>
        <a:lstStyle/>
        <a:p>
          <a:endParaRPr lang="en-US" sz="1400"/>
        </a:p>
      </dgm:t>
    </dgm:pt>
    <dgm:pt modelId="{CF939EE8-D3E1-4F0D-B706-55959B8BC633}" type="pres">
      <dgm:prSet presAssocID="{3A00C505-5ADD-49BC-88C5-286F83A690D1}" presName="diagram" presStyleCnt="0">
        <dgm:presLayoutVars>
          <dgm:chMax val="1"/>
          <dgm:dir/>
          <dgm:animLvl val="ctr"/>
          <dgm:resizeHandles val="exact"/>
        </dgm:presLayoutVars>
      </dgm:prSet>
      <dgm:spPr/>
      <dgm:t>
        <a:bodyPr/>
        <a:lstStyle/>
        <a:p>
          <a:endParaRPr lang="en-US"/>
        </a:p>
      </dgm:t>
    </dgm:pt>
    <dgm:pt modelId="{F60DB37D-583A-4D94-B8FB-23F5112FBF81}" type="pres">
      <dgm:prSet presAssocID="{3A00C505-5ADD-49BC-88C5-286F83A690D1}" presName="matrix" presStyleCnt="0"/>
      <dgm:spPr/>
    </dgm:pt>
    <dgm:pt modelId="{042DADF8-4FA5-4D51-8990-F759C8DACD37}" type="pres">
      <dgm:prSet presAssocID="{3A00C505-5ADD-49BC-88C5-286F83A690D1}" presName="tile1" presStyleLbl="node1" presStyleIdx="0" presStyleCnt="4"/>
      <dgm:spPr/>
      <dgm:t>
        <a:bodyPr/>
        <a:lstStyle/>
        <a:p>
          <a:endParaRPr lang="en-US"/>
        </a:p>
      </dgm:t>
    </dgm:pt>
    <dgm:pt modelId="{14497947-B584-4F64-B9B7-4A6EF2D9F1B5}" type="pres">
      <dgm:prSet presAssocID="{3A00C505-5ADD-49BC-88C5-286F83A690D1}" presName="tile1text" presStyleLbl="node1" presStyleIdx="0" presStyleCnt="4">
        <dgm:presLayoutVars>
          <dgm:chMax val="0"/>
          <dgm:chPref val="0"/>
          <dgm:bulletEnabled val="1"/>
        </dgm:presLayoutVars>
      </dgm:prSet>
      <dgm:spPr/>
      <dgm:t>
        <a:bodyPr/>
        <a:lstStyle/>
        <a:p>
          <a:endParaRPr lang="en-US"/>
        </a:p>
      </dgm:t>
    </dgm:pt>
    <dgm:pt modelId="{DCA7D489-8A0E-4D66-9B6E-9485C283FD6D}" type="pres">
      <dgm:prSet presAssocID="{3A00C505-5ADD-49BC-88C5-286F83A690D1}" presName="tile2" presStyleLbl="node1" presStyleIdx="1" presStyleCnt="4"/>
      <dgm:spPr/>
      <dgm:t>
        <a:bodyPr/>
        <a:lstStyle/>
        <a:p>
          <a:endParaRPr lang="en-US"/>
        </a:p>
      </dgm:t>
    </dgm:pt>
    <dgm:pt modelId="{155ABD13-74B7-4DA6-9536-C2775ABB7519}" type="pres">
      <dgm:prSet presAssocID="{3A00C505-5ADD-49BC-88C5-286F83A690D1}" presName="tile2text" presStyleLbl="node1" presStyleIdx="1" presStyleCnt="4">
        <dgm:presLayoutVars>
          <dgm:chMax val="0"/>
          <dgm:chPref val="0"/>
          <dgm:bulletEnabled val="1"/>
        </dgm:presLayoutVars>
      </dgm:prSet>
      <dgm:spPr/>
      <dgm:t>
        <a:bodyPr/>
        <a:lstStyle/>
        <a:p>
          <a:endParaRPr lang="en-US"/>
        </a:p>
      </dgm:t>
    </dgm:pt>
    <dgm:pt modelId="{112EF832-DA54-48B6-B0D2-71EB20B24395}" type="pres">
      <dgm:prSet presAssocID="{3A00C505-5ADD-49BC-88C5-286F83A690D1}" presName="tile3" presStyleLbl="node1" presStyleIdx="2" presStyleCnt="4"/>
      <dgm:spPr/>
      <dgm:t>
        <a:bodyPr/>
        <a:lstStyle/>
        <a:p>
          <a:endParaRPr lang="en-US"/>
        </a:p>
      </dgm:t>
    </dgm:pt>
    <dgm:pt modelId="{E4E3A8EB-1C5E-4445-A6C0-AB3F045F46E6}" type="pres">
      <dgm:prSet presAssocID="{3A00C505-5ADD-49BC-88C5-286F83A690D1}" presName="tile3text" presStyleLbl="node1" presStyleIdx="2" presStyleCnt="4">
        <dgm:presLayoutVars>
          <dgm:chMax val="0"/>
          <dgm:chPref val="0"/>
          <dgm:bulletEnabled val="1"/>
        </dgm:presLayoutVars>
      </dgm:prSet>
      <dgm:spPr/>
      <dgm:t>
        <a:bodyPr/>
        <a:lstStyle/>
        <a:p>
          <a:endParaRPr lang="en-US"/>
        </a:p>
      </dgm:t>
    </dgm:pt>
    <dgm:pt modelId="{A94D430D-6C1F-4243-BAE1-98DB157DEBF2}" type="pres">
      <dgm:prSet presAssocID="{3A00C505-5ADD-49BC-88C5-286F83A690D1}" presName="tile4" presStyleLbl="node1" presStyleIdx="3" presStyleCnt="4"/>
      <dgm:spPr/>
      <dgm:t>
        <a:bodyPr/>
        <a:lstStyle/>
        <a:p>
          <a:endParaRPr lang="en-US"/>
        </a:p>
      </dgm:t>
    </dgm:pt>
    <dgm:pt modelId="{E058479F-6708-4DF2-A283-671604868C8A}" type="pres">
      <dgm:prSet presAssocID="{3A00C505-5ADD-49BC-88C5-286F83A690D1}" presName="tile4text" presStyleLbl="node1" presStyleIdx="3" presStyleCnt="4">
        <dgm:presLayoutVars>
          <dgm:chMax val="0"/>
          <dgm:chPref val="0"/>
          <dgm:bulletEnabled val="1"/>
        </dgm:presLayoutVars>
      </dgm:prSet>
      <dgm:spPr/>
      <dgm:t>
        <a:bodyPr/>
        <a:lstStyle/>
        <a:p>
          <a:endParaRPr lang="en-US"/>
        </a:p>
      </dgm:t>
    </dgm:pt>
    <dgm:pt modelId="{3DAA747D-BB70-4842-AB05-2DF298158040}" type="pres">
      <dgm:prSet presAssocID="{3A00C505-5ADD-49BC-88C5-286F83A690D1}" presName="centerTile" presStyleLbl="fgShp" presStyleIdx="0" presStyleCnt="1" custScaleX="136842" custScaleY="125289">
        <dgm:presLayoutVars>
          <dgm:chMax val="0"/>
          <dgm:chPref val="0"/>
        </dgm:presLayoutVars>
      </dgm:prSet>
      <dgm:spPr/>
      <dgm:t>
        <a:bodyPr/>
        <a:lstStyle/>
        <a:p>
          <a:endParaRPr lang="en-US"/>
        </a:p>
      </dgm:t>
    </dgm:pt>
  </dgm:ptLst>
  <dgm:cxnLst>
    <dgm:cxn modelId="{8C09FC5C-B5B0-4E6A-948F-5E6F575D1BF4}" srcId="{A033D5FD-D443-4641-8F45-A431851DB520}" destId="{D4A1F365-F455-48CB-9AEB-EB391A529AA5}" srcOrd="2" destOrd="0" parTransId="{D200C85F-AED8-4BF4-9A16-B037E6A5A98D}" sibTransId="{4AECE7B7-E0D9-4E1D-9CE6-319DDBF9D013}"/>
    <dgm:cxn modelId="{D3197294-AE81-467D-85FA-C9D3AB5E9A50}" type="presOf" srcId="{33B71E00-C893-420F-BC60-F5FD81A2C844}" destId="{DCA7D489-8A0E-4D66-9B6E-9485C283FD6D}" srcOrd="0" destOrd="0" presId="urn:microsoft.com/office/officeart/2005/8/layout/matrix1"/>
    <dgm:cxn modelId="{8DE6CB41-F2F3-40EA-922B-118AA84A9BCE}" srcId="{A033D5FD-D443-4641-8F45-A431851DB520}" destId="{E0D28E0E-069A-4BFB-9E05-D2B7DAD08F21}" srcOrd="3" destOrd="0" parTransId="{675E5A3D-AA33-41CE-9EB8-35697BD05EF6}" sibTransId="{6574878A-745E-4F56-AF78-333F6C9A06E6}"/>
    <dgm:cxn modelId="{D28DB623-F2A6-42AB-89A5-DEF5D46C1B6A}" type="presOf" srcId="{8B1DB30F-BBA1-45D4-B90E-BF9F9C88BAE0}" destId="{14497947-B584-4F64-B9B7-4A6EF2D9F1B5}" srcOrd="1" destOrd="0" presId="urn:microsoft.com/office/officeart/2005/8/layout/matrix1"/>
    <dgm:cxn modelId="{D94F461E-788F-4723-8D72-58C39A3438C3}" type="presOf" srcId="{3A00C505-5ADD-49BC-88C5-286F83A690D1}" destId="{CF939EE8-D3E1-4F0D-B706-55959B8BC633}" srcOrd="0" destOrd="0" presId="urn:microsoft.com/office/officeart/2005/8/layout/matrix1"/>
    <dgm:cxn modelId="{30E14069-1FAE-46A6-9A1F-C92145BE8F3E}" type="presOf" srcId="{A033D5FD-D443-4641-8F45-A431851DB520}" destId="{3DAA747D-BB70-4842-AB05-2DF298158040}" srcOrd="0" destOrd="0" presId="urn:microsoft.com/office/officeart/2005/8/layout/matrix1"/>
    <dgm:cxn modelId="{37A94083-7C47-40A6-BD26-4F3B24B56649}" type="presOf" srcId="{D4A1F365-F455-48CB-9AEB-EB391A529AA5}" destId="{112EF832-DA54-48B6-B0D2-71EB20B24395}" srcOrd="0" destOrd="0" presId="urn:microsoft.com/office/officeart/2005/8/layout/matrix1"/>
    <dgm:cxn modelId="{BA8E7B9F-307F-43E4-9B76-108A5F03FCD7}" type="presOf" srcId="{8B1DB30F-BBA1-45D4-B90E-BF9F9C88BAE0}" destId="{042DADF8-4FA5-4D51-8990-F759C8DACD37}" srcOrd="0" destOrd="0" presId="urn:microsoft.com/office/officeart/2005/8/layout/matrix1"/>
    <dgm:cxn modelId="{9D4ACEC2-0519-4BD3-80C4-906B0546F96D}" srcId="{3A00C505-5ADD-49BC-88C5-286F83A690D1}" destId="{A033D5FD-D443-4641-8F45-A431851DB520}" srcOrd="0" destOrd="0" parTransId="{F75ADF26-07D9-44A1-8531-1FA495C061CA}" sibTransId="{7D0B89CA-4F0D-4633-A0C2-46F84F000512}"/>
    <dgm:cxn modelId="{1BBCAB5C-6C56-4920-98BD-17A174A2050D}" type="presOf" srcId="{E0D28E0E-069A-4BFB-9E05-D2B7DAD08F21}" destId="{A94D430D-6C1F-4243-BAE1-98DB157DEBF2}" srcOrd="0" destOrd="0" presId="urn:microsoft.com/office/officeart/2005/8/layout/matrix1"/>
    <dgm:cxn modelId="{A2ABEC27-DC1C-47BD-9965-9B5F748421D0}" srcId="{A033D5FD-D443-4641-8F45-A431851DB520}" destId="{33B71E00-C893-420F-BC60-F5FD81A2C844}" srcOrd="1" destOrd="0" parTransId="{AFC36089-BC81-4645-B84C-891E6F0E91E8}" sibTransId="{C78D9868-A8DF-4435-99A9-C6BA553499B1}"/>
    <dgm:cxn modelId="{79CA0014-94DE-4E49-B639-36CC943EACE0}" type="presOf" srcId="{D4A1F365-F455-48CB-9AEB-EB391A529AA5}" destId="{E4E3A8EB-1C5E-4445-A6C0-AB3F045F46E6}" srcOrd="1" destOrd="0" presId="urn:microsoft.com/office/officeart/2005/8/layout/matrix1"/>
    <dgm:cxn modelId="{08D2D9F9-714E-40E4-B4BF-B2EF21B4656E}" srcId="{A033D5FD-D443-4641-8F45-A431851DB520}" destId="{8B1DB30F-BBA1-45D4-B90E-BF9F9C88BAE0}" srcOrd="0" destOrd="0" parTransId="{E2AEBF4A-CB61-4FEE-936D-F4C1800D8A95}" sibTransId="{BDE4C95F-78F5-4832-A24A-6F49EB3019C5}"/>
    <dgm:cxn modelId="{0F7FDA25-4637-45BC-B5C5-B52D4F1B6440}" type="presOf" srcId="{33B71E00-C893-420F-BC60-F5FD81A2C844}" destId="{155ABD13-74B7-4DA6-9536-C2775ABB7519}" srcOrd="1" destOrd="0" presId="urn:microsoft.com/office/officeart/2005/8/layout/matrix1"/>
    <dgm:cxn modelId="{8873A689-093F-45E0-9615-3B9646743CBC}" type="presOf" srcId="{E0D28E0E-069A-4BFB-9E05-D2B7DAD08F21}" destId="{E058479F-6708-4DF2-A283-671604868C8A}" srcOrd="1" destOrd="0" presId="urn:microsoft.com/office/officeart/2005/8/layout/matrix1"/>
    <dgm:cxn modelId="{73363AE4-A03F-494C-B360-F1F2E12BC2AA}" type="presParOf" srcId="{CF939EE8-D3E1-4F0D-B706-55959B8BC633}" destId="{F60DB37D-583A-4D94-B8FB-23F5112FBF81}" srcOrd="0" destOrd="0" presId="urn:microsoft.com/office/officeart/2005/8/layout/matrix1"/>
    <dgm:cxn modelId="{36F0E750-4F2F-4B72-B01E-4BD43C89255D}" type="presParOf" srcId="{F60DB37D-583A-4D94-B8FB-23F5112FBF81}" destId="{042DADF8-4FA5-4D51-8990-F759C8DACD37}" srcOrd="0" destOrd="0" presId="urn:microsoft.com/office/officeart/2005/8/layout/matrix1"/>
    <dgm:cxn modelId="{0837CF24-24CE-41D0-9626-907A6814924E}" type="presParOf" srcId="{F60DB37D-583A-4D94-B8FB-23F5112FBF81}" destId="{14497947-B584-4F64-B9B7-4A6EF2D9F1B5}" srcOrd="1" destOrd="0" presId="urn:microsoft.com/office/officeart/2005/8/layout/matrix1"/>
    <dgm:cxn modelId="{612657F3-47B9-467F-9D7B-369FA88123E5}" type="presParOf" srcId="{F60DB37D-583A-4D94-B8FB-23F5112FBF81}" destId="{DCA7D489-8A0E-4D66-9B6E-9485C283FD6D}" srcOrd="2" destOrd="0" presId="urn:microsoft.com/office/officeart/2005/8/layout/matrix1"/>
    <dgm:cxn modelId="{9C825987-F9CB-4BCE-B67B-6A21DA15A54A}" type="presParOf" srcId="{F60DB37D-583A-4D94-B8FB-23F5112FBF81}" destId="{155ABD13-74B7-4DA6-9536-C2775ABB7519}" srcOrd="3" destOrd="0" presId="urn:microsoft.com/office/officeart/2005/8/layout/matrix1"/>
    <dgm:cxn modelId="{636A0C55-E39D-4CD9-9C01-7D158E872DCA}" type="presParOf" srcId="{F60DB37D-583A-4D94-B8FB-23F5112FBF81}" destId="{112EF832-DA54-48B6-B0D2-71EB20B24395}" srcOrd="4" destOrd="0" presId="urn:microsoft.com/office/officeart/2005/8/layout/matrix1"/>
    <dgm:cxn modelId="{CABA7E9A-A497-449B-8956-52C3073DB725}" type="presParOf" srcId="{F60DB37D-583A-4D94-B8FB-23F5112FBF81}" destId="{E4E3A8EB-1C5E-4445-A6C0-AB3F045F46E6}" srcOrd="5" destOrd="0" presId="urn:microsoft.com/office/officeart/2005/8/layout/matrix1"/>
    <dgm:cxn modelId="{82FDB050-56CD-4288-AE0D-A00AE059A717}" type="presParOf" srcId="{F60DB37D-583A-4D94-B8FB-23F5112FBF81}" destId="{A94D430D-6C1F-4243-BAE1-98DB157DEBF2}" srcOrd="6" destOrd="0" presId="urn:microsoft.com/office/officeart/2005/8/layout/matrix1"/>
    <dgm:cxn modelId="{2F151F06-02B6-4036-ADB5-C39827C59D71}" type="presParOf" srcId="{F60DB37D-583A-4D94-B8FB-23F5112FBF81}" destId="{E058479F-6708-4DF2-A283-671604868C8A}" srcOrd="7" destOrd="0" presId="urn:microsoft.com/office/officeart/2005/8/layout/matrix1"/>
    <dgm:cxn modelId="{E6F6860E-F949-4B89-8E9B-BE5B8B16AE49}" type="presParOf" srcId="{CF939EE8-D3E1-4F0D-B706-55959B8BC633}" destId="{3DAA747D-BB70-4842-AB05-2DF298158040}"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8B6E8E9-9FE1-4525-9DBF-47E4B4FAD1EF}" type="doc">
      <dgm:prSet loTypeId="urn:microsoft.com/office/officeart/2005/8/layout/list1" loCatId="list" qsTypeId="urn:microsoft.com/office/officeart/2005/8/quickstyle/simple1" qsCatId="simple" csTypeId="urn:microsoft.com/office/officeart/2005/8/colors/accent2_2" csCatId="accent2" phldr="1"/>
      <dgm:spPr/>
      <dgm:t>
        <a:bodyPr/>
        <a:lstStyle/>
        <a:p>
          <a:endParaRPr lang="en-US"/>
        </a:p>
      </dgm:t>
    </dgm:pt>
    <dgm:pt modelId="{99612E4B-75F3-4408-BB0F-2354E9AC403B}">
      <dgm:prSet phldrT="[Text]" custT="1"/>
      <dgm:spPr/>
      <dgm:t>
        <a:bodyPr/>
        <a:lstStyle/>
        <a:p>
          <a:r>
            <a:rPr lang="en-US" sz="1100" dirty="0" smtClean="0"/>
            <a:t>Women in decision-making</a:t>
          </a:r>
          <a:endParaRPr lang="en-US" sz="1100" dirty="0"/>
        </a:p>
      </dgm:t>
    </dgm:pt>
    <dgm:pt modelId="{A3B9D920-3F94-4725-A003-357486711BC5}" type="parTrans" cxnId="{977F5564-1F09-4ADE-8200-E7F5C9418D1C}">
      <dgm:prSet/>
      <dgm:spPr/>
      <dgm:t>
        <a:bodyPr/>
        <a:lstStyle/>
        <a:p>
          <a:endParaRPr lang="en-US" sz="1050"/>
        </a:p>
      </dgm:t>
    </dgm:pt>
    <dgm:pt modelId="{FF03D4C0-FCEE-42E6-9D2E-5CBCB06A6C7A}" type="sibTrans" cxnId="{977F5564-1F09-4ADE-8200-E7F5C9418D1C}">
      <dgm:prSet/>
      <dgm:spPr/>
      <dgm:t>
        <a:bodyPr/>
        <a:lstStyle/>
        <a:p>
          <a:endParaRPr lang="en-US" sz="1050"/>
        </a:p>
      </dgm:t>
    </dgm:pt>
    <dgm:pt modelId="{3ABA820D-9B5E-4294-8277-C4BE03A06327}">
      <dgm:prSet phldrT="[Text]" custT="1"/>
      <dgm:spPr/>
      <dgm:t>
        <a:bodyPr/>
        <a:lstStyle/>
        <a:p>
          <a:r>
            <a:rPr lang="en-US" sz="1000" b="0" dirty="0" smtClean="0"/>
            <a:t>Lower levels of participation constrain</a:t>
          </a:r>
          <a:r>
            <a:rPr lang="en-US" sz="1000" b="0" baseline="0" dirty="0" smtClean="0"/>
            <a:t> women’s ability to have a say in decisions that affect them</a:t>
          </a:r>
          <a:endParaRPr lang="en-US" sz="1000" dirty="0"/>
        </a:p>
      </dgm:t>
    </dgm:pt>
    <dgm:pt modelId="{27B3919D-D272-4D64-B5BA-2925B5947DCE}" type="parTrans" cxnId="{3368C983-337D-46A0-9465-D97103172306}">
      <dgm:prSet/>
      <dgm:spPr/>
      <dgm:t>
        <a:bodyPr/>
        <a:lstStyle/>
        <a:p>
          <a:endParaRPr lang="en-US" sz="1050"/>
        </a:p>
      </dgm:t>
    </dgm:pt>
    <dgm:pt modelId="{03CE975C-1686-49BC-9486-1D565AC5BE43}" type="sibTrans" cxnId="{3368C983-337D-46A0-9465-D97103172306}">
      <dgm:prSet/>
      <dgm:spPr/>
      <dgm:t>
        <a:bodyPr/>
        <a:lstStyle/>
        <a:p>
          <a:endParaRPr lang="en-US" sz="1050"/>
        </a:p>
      </dgm:t>
    </dgm:pt>
    <dgm:pt modelId="{EDCAAC63-24BC-4122-943F-62217895AB0F}">
      <dgm:prSet phldrT="[Text]" custT="1"/>
      <dgm:spPr/>
      <dgm:t>
        <a:bodyPr/>
        <a:lstStyle/>
        <a:p>
          <a:r>
            <a:rPr lang="en-US" sz="1100" dirty="0" smtClean="0"/>
            <a:t>Women in Informal Economy</a:t>
          </a:r>
          <a:endParaRPr lang="en-US" sz="1100" dirty="0"/>
        </a:p>
      </dgm:t>
    </dgm:pt>
    <dgm:pt modelId="{A58294C8-28EE-43E4-9335-266166D66888}" type="parTrans" cxnId="{E4E89512-E5C7-49F7-9360-063F1AEA172E}">
      <dgm:prSet/>
      <dgm:spPr/>
      <dgm:t>
        <a:bodyPr/>
        <a:lstStyle/>
        <a:p>
          <a:endParaRPr lang="en-US" sz="1050"/>
        </a:p>
      </dgm:t>
    </dgm:pt>
    <dgm:pt modelId="{E78F1A82-7673-497F-9559-B3A217611E3E}" type="sibTrans" cxnId="{E4E89512-E5C7-49F7-9360-063F1AEA172E}">
      <dgm:prSet/>
      <dgm:spPr/>
      <dgm:t>
        <a:bodyPr/>
        <a:lstStyle/>
        <a:p>
          <a:endParaRPr lang="en-US" sz="1050"/>
        </a:p>
      </dgm:t>
    </dgm:pt>
    <dgm:pt modelId="{6D4BC8FE-1125-4271-856B-2433F2C68886}">
      <dgm:prSet phldrT="[Text]" custT="1"/>
      <dgm:spPr/>
      <dgm:t>
        <a:bodyPr/>
        <a:lstStyle/>
        <a:p>
          <a:r>
            <a:rPr lang="en-US" sz="1000" b="0" dirty="0" smtClean="0"/>
            <a:t>Women concentrated in poorest jobs with lowest</a:t>
          </a:r>
          <a:r>
            <a:rPr lang="en-US" sz="1000" b="0" baseline="0" dirty="0" smtClean="0"/>
            <a:t> incomes and job security</a:t>
          </a:r>
          <a:endParaRPr lang="en-US" sz="1000" dirty="0"/>
        </a:p>
      </dgm:t>
    </dgm:pt>
    <dgm:pt modelId="{683AC36C-F417-45CA-9830-DE56CE677CFE}" type="parTrans" cxnId="{66C7BC76-6B8E-4900-95C0-6DDFA651174E}">
      <dgm:prSet/>
      <dgm:spPr/>
      <dgm:t>
        <a:bodyPr/>
        <a:lstStyle/>
        <a:p>
          <a:endParaRPr lang="en-US" sz="1050"/>
        </a:p>
      </dgm:t>
    </dgm:pt>
    <dgm:pt modelId="{4CCCCFA5-DAA3-410F-828F-45A5CBDDC807}" type="sibTrans" cxnId="{66C7BC76-6B8E-4900-95C0-6DDFA651174E}">
      <dgm:prSet/>
      <dgm:spPr/>
      <dgm:t>
        <a:bodyPr/>
        <a:lstStyle/>
        <a:p>
          <a:endParaRPr lang="en-US" sz="1050"/>
        </a:p>
      </dgm:t>
    </dgm:pt>
    <dgm:pt modelId="{670C8AE6-D51E-4461-856B-702D424EAEBF}">
      <dgm:prSet phldrT="[Text]" custT="1"/>
      <dgm:spPr/>
      <dgm:t>
        <a:bodyPr/>
        <a:lstStyle/>
        <a:p>
          <a:r>
            <a:rPr lang="en-US" sz="1100" dirty="0" smtClean="0"/>
            <a:t>Gender-Based Violence</a:t>
          </a:r>
          <a:endParaRPr lang="en-US" sz="1100" dirty="0"/>
        </a:p>
      </dgm:t>
    </dgm:pt>
    <dgm:pt modelId="{46CC2DE1-4DBE-495F-AC1D-03B026CE5AE2}" type="parTrans" cxnId="{3FFF26EA-A09A-41D2-A96D-1C262722E4AD}">
      <dgm:prSet/>
      <dgm:spPr/>
      <dgm:t>
        <a:bodyPr/>
        <a:lstStyle/>
        <a:p>
          <a:endParaRPr lang="en-US" sz="1050"/>
        </a:p>
      </dgm:t>
    </dgm:pt>
    <dgm:pt modelId="{37F61D92-D159-4B67-8995-96E60193B774}" type="sibTrans" cxnId="{3FFF26EA-A09A-41D2-A96D-1C262722E4AD}">
      <dgm:prSet/>
      <dgm:spPr/>
      <dgm:t>
        <a:bodyPr/>
        <a:lstStyle/>
        <a:p>
          <a:endParaRPr lang="en-US" sz="1050"/>
        </a:p>
      </dgm:t>
    </dgm:pt>
    <dgm:pt modelId="{2004956F-C76C-4FD3-A51B-C6115E74854B}">
      <dgm:prSet phldrT="[Text]" custT="1"/>
      <dgm:spPr/>
      <dgm:t>
        <a:bodyPr/>
        <a:lstStyle/>
        <a:p>
          <a:r>
            <a:rPr lang="en-US" sz="1000" b="0" dirty="0" smtClean="0"/>
            <a:t>GBV is widespread and seen as acceptable by many people </a:t>
          </a:r>
          <a:r>
            <a:rPr lang="en-US" sz="1000" b="0" baseline="0" dirty="0" smtClean="0"/>
            <a:t>in Viet Nam</a:t>
          </a:r>
          <a:endParaRPr lang="en-US" sz="1000" dirty="0"/>
        </a:p>
      </dgm:t>
    </dgm:pt>
    <dgm:pt modelId="{7F0FCEC1-D84A-4F30-83B4-9C2789DDB835}" type="parTrans" cxnId="{EDD0418F-99C4-46FF-AEC6-6217219CB006}">
      <dgm:prSet/>
      <dgm:spPr/>
      <dgm:t>
        <a:bodyPr/>
        <a:lstStyle/>
        <a:p>
          <a:endParaRPr lang="en-US" sz="1050"/>
        </a:p>
      </dgm:t>
    </dgm:pt>
    <dgm:pt modelId="{0FA051C7-7BAA-44A5-AD80-F5BC46388518}" type="sibTrans" cxnId="{EDD0418F-99C4-46FF-AEC6-6217219CB006}">
      <dgm:prSet/>
      <dgm:spPr/>
      <dgm:t>
        <a:bodyPr/>
        <a:lstStyle/>
        <a:p>
          <a:endParaRPr lang="en-US" sz="1050"/>
        </a:p>
      </dgm:t>
    </dgm:pt>
    <dgm:pt modelId="{4DDAB2C8-673E-4FD3-9BDC-8459F4ECA3F4}">
      <dgm:prSet phldrT="[Text]" custT="1"/>
      <dgm:spPr/>
      <dgm:t>
        <a:bodyPr/>
        <a:lstStyle/>
        <a:p>
          <a:r>
            <a:rPr lang="en-US" sz="1100" dirty="0" smtClean="0"/>
            <a:t>Discrimination against girls</a:t>
          </a:r>
          <a:endParaRPr lang="en-US" sz="1100" dirty="0"/>
        </a:p>
      </dgm:t>
    </dgm:pt>
    <dgm:pt modelId="{8C3962DD-EC8C-4072-A55D-2AEF00CFF6E9}" type="parTrans" cxnId="{9878E450-47C1-4732-A91B-A0AECE84D634}">
      <dgm:prSet/>
      <dgm:spPr/>
      <dgm:t>
        <a:bodyPr/>
        <a:lstStyle/>
        <a:p>
          <a:endParaRPr lang="en-US" sz="1050"/>
        </a:p>
      </dgm:t>
    </dgm:pt>
    <dgm:pt modelId="{E47CAD02-4BB1-469D-856B-F96CBAA79743}" type="sibTrans" cxnId="{9878E450-47C1-4732-A91B-A0AECE84D634}">
      <dgm:prSet/>
      <dgm:spPr/>
      <dgm:t>
        <a:bodyPr/>
        <a:lstStyle/>
        <a:p>
          <a:endParaRPr lang="en-US" sz="1050"/>
        </a:p>
      </dgm:t>
    </dgm:pt>
    <dgm:pt modelId="{E5875958-F19E-4C75-AC6B-60456654080F}">
      <dgm:prSet custT="1"/>
      <dgm:spPr/>
      <dgm:t>
        <a:bodyPr/>
        <a:lstStyle/>
        <a:p>
          <a:r>
            <a:rPr lang="en-US" sz="1000" b="0" baseline="0" dirty="0" smtClean="0"/>
            <a:t>Women held back by domestic role, lack of family &amp; social support</a:t>
          </a:r>
        </a:p>
      </dgm:t>
    </dgm:pt>
    <dgm:pt modelId="{D9C6869B-26AD-4A38-AF0D-D543F18BC2B8}" type="parTrans" cxnId="{C6D32116-E755-46C1-B94E-ABE63C0B94E0}">
      <dgm:prSet/>
      <dgm:spPr/>
      <dgm:t>
        <a:bodyPr/>
        <a:lstStyle/>
        <a:p>
          <a:endParaRPr lang="en-US" sz="1050"/>
        </a:p>
      </dgm:t>
    </dgm:pt>
    <dgm:pt modelId="{E3C1959D-1B56-4D0D-848D-A440C979ECD1}" type="sibTrans" cxnId="{C6D32116-E755-46C1-B94E-ABE63C0B94E0}">
      <dgm:prSet/>
      <dgm:spPr/>
      <dgm:t>
        <a:bodyPr/>
        <a:lstStyle/>
        <a:p>
          <a:endParaRPr lang="en-US" sz="1050"/>
        </a:p>
      </dgm:t>
    </dgm:pt>
    <dgm:pt modelId="{827AF08E-C8F8-430E-AAD8-B0A1F3D8FB2A}">
      <dgm:prSet custT="1"/>
      <dgm:spPr/>
      <dgm:t>
        <a:bodyPr/>
        <a:lstStyle/>
        <a:p>
          <a:pPr rtl="0"/>
          <a:r>
            <a:rPr lang="en-US" sz="1000" b="0" baseline="0" dirty="0" smtClean="0"/>
            <a:t>Current government targets and policies not being implemented</a:t>
          </a:r>
        </a:p>
      </dgm:t>
    </dgm:pt>
    <dgm:pt modelId="{6254B3C0-4CBB-406F-A63E-3B35BD413281}" type="parTrans" cxnId="{7B1B5824-8D99-4FF8-92B6-4301A1E3EC6C}">
      <dgm:prSet/>
      <dgm:spPr/>
      <dgm:t>
        <a:bodyPr/>
        <a:lstStyle/>
        <a:p>
          <a:endParaRPr lang="en-US" sz="1050"/>
        </a:p>
      </dgm:t>
    </dgm:pt>
    <dgm:pt modelId="{8AD2BAD5-8435-4275-A69F-B6897CDEA066}" type="sibTrans" cxnId="{7B1B5824-8D99-4FF8-92B6-4301A1E3EC6C}">
      <dgm:prSet/>
      <dgm:spPr/>
      <dgm:t>
        <a:bodyPr/>
        <a:lstStyle/>
        <a:p>
          <a:endParaRPr lang="en-US" sz="1050"/>
        </a:p>
      </dgm:t>
    </dgm:pt>
    <dgm:pt modelId="{36E4D438-D480-4F17-9444-08715A4E8E1D}">
      <dgm:prSet custT="1"/>
      <dgm:spPr/>
      <dgm:t>
        <a:bodyPr/>
        <a:lstStyle/>
        <a:p>
          <a:pPr rtl="0"/>
          <a:r>
            <a:rPr lang="en-US" sz="1000" b="0" baseline="0" dirty="0" smtClean="0"/>
            <a:t>Structural barriers include early retirement age</a:t>
          </a:r>
        </a:p>
      </dgm:t>
    </dgm:pt>
    <dgm:pt modelId="{9F08A8DF-CAF7-4D7E-BE47-06E68F68DDDD}" type="parTrans" cxnId="{F1726399-A325-4349-880B-C0239403D23D}">
      <dgm:prSet/>
      <dgm:spPr/>
      <dgm:t>
        <a:bodyPr/>
        <a:lstStyle/>
        <a:p>
          <a:endParaRPr lang="en-US" sz="1050"/>
        </a:p>
      </dgm:t>
    </dgm:pt>
    <dgm:pt modelId="{C37ACB55-9066-4638-99F8-64090EE63241}" type="sibTrans" cxnId="{F1726399-A325-4349-880B-C0239403D23D}">
      <dgm:prSet/>
      <dgm:spPr/>
      <dgm:t>
        <a:bodyPr/>
        <a:lstStyle/>
        <a:p>
          <a:endParaRPr lang="en-US" sz="1050"/>
        </a:p>
      </dgm:t>
    </dgm:pt>
    <dgm:pt modelId="{4AD74F88-5D30-4A39-BD97-BEA9CE80DA58}">
      <dgm:prSet custT="1"/>
      <dgm:spPr/>
      <dgm:t>
        <a:bodyPr/>
        <a:lstStyle/>
        <a:p>
          <a:r>
            <a:rPr lang="en-US" sz="1000" b="0" baseline="0" dirty="0" smtClean="0"/>
            <a:t>Women have lower skill levels, less access to opportunities, training</a:t>
          </a:r>
        </a:p>
      </dgm:t>
    </dgm:pt>
    <dgm:pt modelId="{A69B27A3-9563-47D6-BD26-4CF3DA84B12A}" type="parTrans" cxnId="{3F2D75C8-5A91-4266-9DD0-49E3D158F3D8}">
      <dgm:prSet/>
      <dgm:spPr/>
      <dgm:t>
        <a:bodyPr/>
        <a:lstStyle/>
        <a:p>
          <a:endParaRPr lang="en-US" sz="1050"/>
        </a:p>
      </dgm:t>
    </dgm:pt>
    <dgm:pt modelId="{E6AC934F-5B75-449C-98F7-A83B2FFA8B19}" type="sibTrans" cxnId="{3F2D75C8-5A91-4266-9DD0-49E3D158F3D8}">
      <dgm:prSet/>
      <dgm:spPr/>
      <dgm:t>
        <a:bodyPr/>
        <a:lstStyle/>
        <a:p>
          <a:endParaRPr lang="en-US" sz="1050"/>
        </a:p>
      </dgm:t>
    </dgm:pt>
    <dgm:pt modelId="{0FED7221-7E1C-4300-8A93-3CC29DAB32EA}">
      <dgm:prSet custT="1"/>
      <dgm:spPr/>
      <dgm:t>
        <a:bodyPr/>
        <a:lstStyle/>
        <a:p>
          <a:r>
            <a:rPr lang="en-US" sz="1000" b="0" baseline="0" dirty="0" smtClean="0"/>
            <a:t>More likely to work in invisible areas i.e. sex work, domestic work &gt;&gt; highly vulnerable</a:t>
          </a:r>
        </a:p>
      </dgm:t>
    </dgm:pt>
    <dgm:pt modelId="{68C8E5CF-80F0-45F9-B4D2-A4AE8B95BD40}" type="parTrans" cxnId="{21383800-1C36-4935-8636-F11B91071DB7}">
      <dgm:prSet/>
      <dgm:spPr/>
      <dgm:t>
        <a:bodyPr/>
        <a:lstStyle/>
        <a:p>
          <a:endParaRPr lang="en-US" sz="1050"/>
        </a:p>
      </dgm:t>
    </dgm:pt>
    <dgm:pt modelId="{E7EB4106-103F-4D68-9A55-3586E41EAC1A}" type="sibTrans" cxnId="{21383800-1C36-4935-8636-F11B91071DB7}">
      <dgm:prSet/>
      <dgm:spPr/>
      <dgm:t>
        <a:bodyPr/>
        <a:lstStyle/>
        <a:p>
          <a:endParaRPr lang="en-US" sz="1050"/>
        </a:p>
      </dgm:t>
    </dgm:pt>
    <dgm:pt modelId="{915AA402-11E4-415A-B001-DAC0417C2EF1}">
      <dgm:prSet custT="1"/>
      <dgm:spPr/>
      <dgm:t>
        <a:bodyPr/>
        <a:lstStyle/>
        <a:p>
          <a:r>
            <a:rPr lang="en-US" sz="1000" b="0" baseline="0" dirty="0" smtClean="0"/>
            <a:t>Lack of data and research, policies and support for women in Informal Economy</a:t>
          </a:r>
          <a:endParaRPr lang="en-US" sz="1000" b="0" dirty="0"/>
        </a:p>
      </dgm:t>
    </dgm:pt>
    <dgm:pt modelId="{20CA8D52-4680-45A3-A5B5-02CABADB4ECA}" type="parTrans" cxnId="{823FECCF-E0FC-4984-9445-EC914572A79F}">
      <dgm:prSet/>
      <dgm:spPr/>
      <dgm:t>
        <a:bodyPr/>
        <a:lstStyle/>
        <a:p>
          <a:endParaRPr lang="en-US" sz="1050"/>
        </a:p>
      </dgm:t>
    </dgm:pt>
    <dgm:pt modelId="{F0CCCAE8-BA67-48D7-86A6-31363F2EF3BE}" type="sibTrans" cxnId="{823FECCF-E0FC-4984-9445-EC914572A79F}">
      <dgm:prSet/>
      <dgm:spPr/>
      <dgm:t>
        <a:bodyPr/>
        <a:lstStyle/>
        <a:p>
          <a:endParaRPr lang="en-US" sz="1050"/>
        </a:p>
      </dgm:t>
    </dgm:pt>
    <dgm:pt modelId="{53555E36-185F-4517-8C01-986D1313831C}">
      <dgm:prSet custT="1"/>
      <dgm:spPr/>
      <dgm:t>
        <a:bodyPr/>
        <a:lstStyle/>
        <a:p>
          <a:r>
            <a:rPr lang="en-US" sz="1000" b="0" baseline="0" dirty="0" smtClean="0"/>
            <a:t>Significant personal, social, economic costs and impacts of GBV</a:t>
          </a:r>
        </a:p>
      </dgm:t>
    </dgm:pt>
    <dgm:pt modelId="{7E277FC7-40FA-47D5-BDCD-C884593EA800}" type="parTrans" cxnId="{CDE932B7-953A-45B1-B2BB-F012A2FA59E2}">
      <dgm:prSet/>
      <dgm:spPr/>
      <dgm:t>
        <a:bodyPr/>
        <a:lstStyle/>
        <a:p>
          <a:endParaRPr lang="en-US" sz="1050"/>
        </a:p>
      </dgm:t>
    </dgm:pt>
    <dgm:pt modelId="{21341D9A-E87D-43DB-B468-421682760B8A}" type="sibTrans" cxnId="{CDE932B7-953A-45B1-B2BB-F012A2FA59E2}">
      <dgm:prSet/>
      <dgm:spPr/>
      <dgm:t>
        <a:bodyPr/>
        <a:lstStyle/>
        <a:p>
          <a:endParaRPr lang="en-US" sz="1050"/>
        </a:p>
      </dgm:t>
    </dgm:pt>
    <dgm:pt modelId="{2DCD63B0-DE4B-4FDB-8927-060208FD18A5}">
      <dgm:prSet custT="1"/>
      <dgm:spPr/>
      <dgm:t>
        <a:bodyPr/>
        <a:lstStyle/>
        <a:p>
          <a:r>
            <a:rPr lang="en-US" sz="1000" b="0" baseline="0" dirty="0" smtClean="0"/>
            <a:t>Currently limited services, protection, support for victims</a:t>
          </a:r>
        </a:p>
      </dgm:t>
    </dgm:pt>
    <dgm:pt modelId="{F4A97032-06EA-44F2-AC2F-DD2B05D6087B}" type="parTrans" cxnId="{110A9CCF-6AA6-4244-8929-4CB516FABFEE}">
      <dgm:prSet/>
      <dgm:spPr/>
      <dgm:t>
        <a:bodyPr/>
        <a:lstStyle/>
        <a:p>
          <a:endParaRPr lang="en-US" sz="1050"/>
        </a:p>
      </dgm:t>
    </dgm:pt>
    <dgm:pt modelId="{413B7A8E-03AC-46B0-AA2E-6F939F94EDA1}" type="sibTrans" cxnId="{110A9CCF-6AA6-4244-8929-4CB516FABFEE}">
      <dgm:prSet/>
      <dgm:spPr/>
      <dgm:t>
        <a:bodyPr/>
        <a:lstStyle/>
        <a:p>
          <a:endParaRPr lang="en-US" sz="1050"/>
        </a:p>
      </dgm:t>
    </dgm:pt>
    <dgm:pt modelId="{24B0D5F1-DDA2-4FAC-B982-299B25FE80DF}">
      <dgm:prSet custT="1"/>
      <dgm:spPr/>
      <dgm:t>
        <a:bodyPr/>
        <a:lstStyle/>
        <a:p>
          <a:r>
            <a:rPr lang="en-US" sz="1000" b="0" baseline="0" dirty="0" smtClean="0"/>
            <a:t>Weak enforcement of laws on GBV/protection of women’s rights, no clear national response.</a:t>
          </a:r>
        </a:p>
      </dgm:t>
    </dgm:pt>
    <dgm:pt modelId="{C8AF0D17-CBBD-4FBC-87F3-408683C8A482}" type="parTrans" cxnId="{1516DCC0-F8ED-4CA9-9F71-BED7113B3F1D}">
      <dgm:prSet/>
      <dgm:spPr/>
      <dgm:t>
        <a:bodyPr/>
        <a:lstStyle/>
        <a:p>
          <a:endParaRPr lang="en-US" sz="1050"/>
        </a:p>
      </dgm:t>
    </dgm:pt>
    <dgm:pt modelId="{7BD7602A-249E-4137-8C1D-671B19C2721E}" type="sibTrans" cxnId="{1516DCC0-F8ED-4CA9-9F71-BED7113B3F1D}">
      <dgm:prSet/>
      <dgm:spPr/>
      <dgm:t>
        <a:bodyPr/>
        <a:lstStyle/>
        <a:p>
          <a:endParaRPr lang="en-US" sz="1050"/>
        </a:p>
      </dgm:t>
    </dgm:pt>
    <dgm:pt modelId="{C9F5A84C-26F3-4BB9-AAE4-653A7229E7B3}">
      <dgm:prSet phldrT="[Text]" custT="1"/>
      <dgm:spPr/>
      <dgm:t>
        <a:bodyPr/>
        <a:lstStyle/>
        <a:p>
          <a:r>
            <a:rPr lang="en-US" sz="1000" b="0" dirty="0" smtClean="0"/>
            <a:t>Preferential</a:t>
          </a:r>
          <a:r>
            <a:rPr lang="en-US" sz="1000" b="0" baseline="0" dirty="0" smtClean="0"/>
            <a:t> treatment of boys before and after birth reflects persistent son preference</a:t>
          </a:r>
          <a:endParaRPr lang="en-US" sz="1000" dirty="0"/>
        </a:p>
      </dgm:t>
    </dgm:pt>
    <dgm:pt modelId="{45171325-46AC-4DA3-BEB3-CCD68ECD0C17}" type="parTrans" cxnId="{402FBEA8-7E12-41F0-983E-B1B2208C6A19}">
      <dgm:prSet/>
      <dgm:spPr/>
      <dgm:t>
        <a:bodyPr/>
        <a:lstStyle/>
        <a:p>
          <a:endParaRPr lang="en-US" sz="1050"/>
        </a:p>
      </dgm:t>
    </dgm:pt>
    <dgm:pt modelId="{C4E058DD-F95C-4F60-B07F-64163EC7D607}" type="sibTrans" cxnId="{402FBEA8-7E12-41F0-983E-B1B2208C6A19}">
      <dgm:prSet/>
      <dgm:spPr/>
      <dgm:t>
        <a:bodyPr/>
        <a:lstStyle/>
        <a:p>
          <a:endParaRPr lang="en-US" sz="1050"/>
        </a:p>
      </dgm:t>
    </dgm:pt>
    <dgm:pt modelId="{2A43ADCC-DEDF-40CD-90A0-452BFA8BE2DB}">
      <dgm:prSet custT="1"/>
      <dgm:spPr/>
      <dgm:t>
        <a:bodyPr/>
        <a:lstStyle/>
        <a:p>
          <a:r>
            <a:rPr lang="en-US" sz="1000" b="0" baseline="0" dirty="0" err="1" smtClean="0"/>
            <a:t>Patrilineal</a:t>
          </a:r>
          <a:r>
            <a:rPr lang="en-US" sz="1000" b="0" baseline="0" dirty="0" smtClean="0"/>
            <a:t> family structure, lack of adequate support in old age, reinforces reliance on sons</a:t>
          </a:r>
        </a:p>
      </dgm:t>
    </dgm:pt>
    <dgm:pt modelId="{5DFBA8DE-3DE8-4686-8B65-6AEAFFB5854A}" type="parTrans" cxnId="{02D36381-DC30-4993-938F-E65D0D193976}">
      <dgm:prSet/>
      <dgm:spPr/>
      <dgm:t>
        <a:bodyPr/>
        <a:lstStyle/>
        <a:p>
          <a:endParaRPr lang="en-US" sz="1050"/>
        </a:p>
      </dgm:t>
    </dgm:pt>
    <dgm:pt modelId="{91140CE3-A82D-488C-B7BF-41509CB3F9F3}" type="sibTrans" cxnId="{02D36381-DC30-4993-938F-E65D0D193976}">
      <dgm:prSet/>
      <dgm:spPr/>
      <dgm:t>
        <a:bodyPr/>
        <a:lstStyle/>
        <a:p>
          <a:endParaRPr lang="en-US" sz="1050"/>
        </a:p>
      </dgm:t>
    </dgm:pt>
    <dgm:pt modelId="{9CFDEAF8-B124-4B63-8F85-D2A29DA87044}">
      <dgm:prSet custT="1"/>
      <dgm:spPr/>
      <dgm:t>
        <a:bodyPr/>
        <a:lstStyle/>
        <a:p>
          <a:r>
            <a:rPr lang="en-US" sz="1000" b="0" baseline="0" dirty="0" smtClean="0"/>
            <a:t>Rapidly rising SRB with significant future impact on families &amp; society</a:t>
          </a:r>
        </a:p>
      </dgm:t>
    </dgm:pt>
    <dgm:pt modelId="{0209F31E-5838-408D-B9AF-008767D263C6}" type="parTrans" cxnId="{AB0DDF8B-E628-4D1D-AFD8-1CDADC91132A}">
      <dgm:prSet/>
      <dgm:spPr/>
      <dgm:t>
        <a:bodyPr/>
        <a:lstStyle/>
        <a:p>
          <a:endParaRPr lang="en-US" sz="1050"/>
        </a:p>
      </dgm:t>
    </dgm:pt>
    <dgm:pt modelId="{1E3DF503-38F0-434B-B12F-1A1C33DE6A43}" type="sibTrans" cxnId="{AB0DDF8B-E628-4D1D-AFD8-1CDADC91132A}">
      <dgm:prSet/>
      <dgm:spPr/>
      <dgm:t>
        <a:bodyPr/>
        <a:lstStyle/>
        <a:p>
          <a:endParaRPr lang="en-US" sz="1050"/>
        </a:p>
      </dgm:t>
    </dgm:pt>
    <dgm:pt modelId="{23DB8B2F-951F-4C03-92A4-45C563981FB9}">
      <dgm:prSet custT="1"/>
      <dgm:spPr/>
      <dgm:t>
        <a:bodyPr/>
        <a:lstStyle/>
        <a:p>
          <a:r>
            <a:rPr lang="en-US" sz="1000" b="0" baseline="0" dirty="0" smtClean="0"/>
            <a:t>Parents invest more in boys health &amp; education, especially in hard times</a:t>
          </a:r>
        </a:p>
      </dgm:t>
    </dgm:pt>
    <dgm:pt modelId="{64A58E58-E79A-4144-B0E0-50E596803F7A}" type="parTrans" cxnId="{8019B026-C665-4E55-B3F0-E9A189226A96}">
      <dgm:prSet/>
      <dgm:spPr/>
      <dgm:t>
        <a:bodyPr/>
        <a:lstStyle/>
        <a:p>
          <a:endParaRPr lang="en-US" sz="1050"/>
        </a:p>
      </dgm:t>
    </dgm:pt>
    <dgm:pt modelId="{26ACCD11-EC1D-4E37-998B-2A0399790024}" type="sibTrans" cxnId="{8019B026-C665-4E55-B3F0-E9A189226A96}">
      <dgm:prSet/>
      <dgm:spPr/>
      <dgm:t>
        <a:bodyPr/>
        <a:lstStyle/>
        <a:p>
          <a:endParaRPr lang="en-US" sz="1050"/>
        </a:p>
      </dgm:t>
    </dgm:pt>
    <dgm:pt modelId="{6B259F27-617D-4204-A8F1-9A8DC8041D2D}" type="pres">
      <dgm:prSet presAssocID="{18B6E8E9-9FE1-4525-9DBF-47E4B4FAD1EF}" presName="linear" presStyleCnt="0">
        <dgm:presLayoutVars>
          <dgm:dir/>
          <dgm:animLvl val="lvl"/>
          <dgm:resizeHandles val="exact"/>
        </dgm:presLayoutVars>
      </dgm:prSet>
      <dgm:spPr/>
      <dgm:t>
        <a:bodyPr/>
        <a:lstStyle/>
        <a:p>
          <a:endParaRPr lang="en-US"/>
        </a:p>
      </dgm:t>
    </dgm:pt>
    <dgm:pt modelId="{F85063B6-7DC1-4A1E-ADEC-E9ABF2DAEC6A}" type="pres">
      <dgm:prSet presAssocID="{99612E4B-75F3-4408-BB0F-2354E9AC403B}" presName="parentLin" presStyleCnt="0"/>
      <dgm:spPr/>
    </dgm:pt>
    <dgm:pt modelId="{B8738E35-7E2B-4C08-B6A2-69E9C1D94D3D}" type="pres">
      <dgm:prSet presAssocID="{99612E4B-75F3-4408-BB0F-2354E9AC403B}" presName="parentLeftMargin" presStyleLbl="node1" presStyleIdx="0" presStyleCnt="4"/>
      <dgm:spPr/>
      <dgm:t>
        <a:bodyPr/>
        <a:lstStyle/>
        <a:p>
          <a:endParaRPr lang="en-US"/>
        </a:p>
      </dgm:t>
    </dgm:pt>
    <dgm:pt modelId="{3A5869B6-2660-477B-9977-9586CDA2CFB5}" type="pres">
      <dgm:prSet presAssocID="{99612E4B-75F3-4408-BB0F-2354E9AC403B}" presName="parentText" presStyleLbl="node1" presStyleIdx="0" presStyleCnt="4">
        <dgm:presLayoutVars>
          <dgm:chMax val="0"/>
          <dgm:bulletEnabled val="1"/>
        </dgm:presLayoutVars>
      </dgm:prSet>
      <dgm:spPr/>
      <dgm:t>
        <a:bodyPr/>
        <a:lstStyle/>
        <a:p>
          <a:endParaRPr lang="en-US"/>
        </a:p>
      </dgm:t>
    </dgm:pt>
    <dgm:pt modelId="{94A422A3-D8FB-4C02-AAAA-9F9924A615F0}" type="pres">
      <dgm:prSet presAssocID="{99612E4B-75F3-4408-BB0F-2354E9AC403B}" presName="negativeSpace" presStyleCnt="0"/>
      <dgm:spPr/>
    </dgm:pt>
    <dgm:pt modelId="{AB06CCDD-0C72-44E3-AFAF-22B6D79F17E3}" type="pres">
      <dgm:prSet presAssocID="{99612E4B-75F3-4408-BB0F-2354E9AC403B}" presName="childText" presStyleLbl="conFgAcc1" presStyleIdx="0" presStyleCnt="4">
        <dgm:presLayoutVars>
          <dgm:bulletEnabled val="1"/>
        </dgm:presLayoutVars>
      </dgm:prSet>
      <dgm:spPr/>
      <dgm:t>
        <a:bodyPr/>
        <a:lstStyle/>
        <a:p>
          <a:endParaRPr lang="en-US"/>
        </a:p>
      </dgm:t>
    </dgm:pt>
    <dgm:pt modelId="{620336EB-AE08-4773-B899-CFB4548DD37C}" type="pres">
      <dgm:prSet presAssocID="{FF03D4C0-FCEE-42E6-9D2E-5CBCB06A6C7A}" presName="spaceBetweenRectangles" presStyleCnt="0"/>
      <dgm:spPr/>
    </dgm:pt>
    <dgm:pt modelId="{9226EBFB-C735-43E7-88C0-2272B214B572}" type="pres">
      <dgm:prSet presAssocID="{EDCAAC63-24BC-4122-943F-62217895AB0F}" presName="parentLin" presStyleCnt="0"/>
      <dgm:spPr/>
    </dgm:pt>
    <dgm:pt modelId="{CFF71126-FF57-4298-A319-D5697A8ECB3A}" type="pres">
      <dgm:prSet presAssocID="{EDCAAC63-24BC-4122-943F-62217895AB0F}" presName="parentLeftMargin" presStyleLbl="node1" presStyleIdx="0" presStyleCnt="4"/>
      <dgm:spPr/>
      <dgm:t>
        <a:bodyPr/>
        <a:lstStyle/>
        <a:p>
          <a:endParaRPr lang="en-US"/>
        </a:p>
      </dgm:t>
    </dgm:pt>
    <dgm:pt modelId="{5FF3C744-886C-4AFE-A0D2-35DA4D5D796C}" type="pres">
      <dgm:prSet presAssocID="{EDCAAC63-24BC-4122-943F-62217895AB0F}" presName="parentText" presStyleLbl="node1" presStyleIdx="1" presStyleCnt="4">
        <dgm:presLayoutVars>
          <dgm:chMax val="0"/>
          <dgm:bulletEnabled val="1"/>
        </dgm:presLayoutVars>
      </dgm:prSet>
      <dgm:spPr/>
      <dgm:t>
        <a:bodyPr/>
        <a:lstStyle/>
        <a:p>
          <a:endParaRPr lang="en-US"/>
        </a:p>
      </dgm:t>
    </dgm:pt>
    <dgm:pt modelId="{4495580D-295B-45CA-A15E-F2C5CCBD5D0C}" type="pres">
      <dgm:prSet presAssocID="{EDCAAC63-24BC-4122-943F-62217895AB0F}" presName="negativeSpace" presStyleCnt="0"/>
      <dgm:spPr/>
    </dgm:pt>
    <dgm:pt modelId="{5F80A873-552B-4704-B5D1-A885F2893D43}" type="pres">
      <dgm:prSet presAssocID="{EDCAAC63-24BC-4122-943F-62217895AB0F}" presName="childText" presStyleLbl="conFgAcc1" presStyleIdx="1" presStyleCnt="4">
        <dgm:presLayoutVars>
          <dgm:bulletEnabled val="1"/>
        </dgm:presLayoutVars>
      </dgm:prSet>
      <dgm:spPr/>
      <dgm:t>
        <a:bodyPr/>
        <a:lstStyle/>
        <a:p>
          <a:endParaRPr lang="en-US"/>
        </a:p>
      </dgm:t>
    </dgm:pt>
    <dgm:pt modelId="{AA641967-07E1-4A8C-AE00-9A0EFE2E091D}" type="pres">
      <dgm:prSet presAssocID="{E78F1A82-7673-497F-9559-B3A217611E3E}" presName="spaceBetweenRectangles" presStyleCnt="0"/>
      <dgm:spPr/>
    </dgm:pt>
    <dgm:pt modelId="{06674F52-DB76-4C30-86B5-BC2DF7852012}" type="pres">
      <dgm:prSet presAssocID="{670C8AE6-D51E-4461-856B-702D424EAEBF}" presName="parentLin" presStyleCnt="0"/>
      <dgm:spPr/>
    </dgm:pt>
    <dgm:pt modelId="{21678934-567D-4A01-9251-1224DBF6C798}" type="pres">
      <dgm:prSet presAssocID="{670C8AE6-D51E-4461-856B-702D424EAEBF}" presName="parentLeftMargin" presStyleLbl="node1" presStyleIdx="1" presStyleCnt="4"/>
      <dgm:spPr/>
      <dgm:t>
        <a:bodyPr/>
        <a:lstStyle/>
        <a:p>
          <a:endParaRPr lang="en-US"/>
        </a:p>
      </dgm:t>
    </dgm:pt>
    <dgm:pt modelId="{3B229DB9-A29B-4A26-B77D-3BBD94F65902}" type="pres">
      <dgm:prSet presAssocID="{670C8AE6-D51E-4461-856B-702D424EAEBF}" presName="parentText" presStyleLbl="node1" presStyleIdx="2" presStyleCnt="4">
        <dgm:presLayoutVars>
          <dgm:chMax val="0"/>
          <dgm:bulletEnabled val="1"/>
        </dgm:presLayoutVars>
      </dgm:prSet>
      <dgm:spPr/>
      <dgm:t>
        <a:bodyPr/>
        <a:lstStyle/>
        <a:p>
          <a:endParaRPr lang="en-US"/>
        </a:p>
      </dgm:t>
    </dgm:pt>
    <dgm:pt modelId="{6273AB3E-30F4-4996-B971-ECEB05D13ECD}" type="pres">
      <dgm:prSet presAssocID="{670C8AE6-D51E-4461-856B-702D424EAEBF}" presName="negativeSpace" presStyleCnt="0"/>
      <dgm:spPr/>
    </dgm:pt>
    <dgm:pt modelId="{D10BF3DA-ECF9-4DEA-8C1A-1516F26C915A}" type="pres">
      <dgm:prSet presAssocID="{670C8AE6-D51E-4461-856B-702D424EAEBF}" presName="childText" presStyleLbl="conFgAcc1" presStyleIdx="2" presStyleCnt="4">
        <dgm:presLayoutVars>
          <dgm:bulletEnabled val="1"/>
        </dgm:presLayoutVars>
      </dgm:prSet>
      <dgm:spPr/>
      <dgm:t>
        <a:bodyPr/>
        <a:lstStyle/>
        <a:p>
          <a:endParaRPr lang="en-US"/>
        </a:p>
      </dgm:t>
    </dgm:pt>
    <dgm:pt modelId="{F03E577B-1036-4FAA-B002-94B879C0EE52}" type="pres">
      <dgm:prSet presAssocID="{37F61D92-D159-4B67-8995-96E60193B774}" presName="spaceBetweenRectangles" presStyleCnt="0"/>
      <dgm:spPr/>
    </dgm:pt>
    <dgm:pt modelId="{D6FC70FB-FAA8-4446-9A3C-C591FEC87451}" type="pres">
      <dgm:prSet presAssocID="{4DDAB2C8-673E-4FD3-9BDC-8459F4ECA3F4}" presName="parentLin" presStyleCnt="0"/>
      <dgm:spPr/>
    </dgm:pt>
    <dgm:pt modelId="{E5430D0A-AA25-4D4F-A413-A09C0A8BBDCF}" type="pres">
      <dgm:prSet presAssocID="{4DDAB2C8-673E-4FD3-9BDC-8459F4ECA3F4}" presName="parentLeftMargin" presStyleLbl="node1" presStyleIdx="2" presStyleCnt="4"/>
      <dgm:spPr/>
      <dgm:t>
        <a:bodyPr/>
        <a:lstStyle/>
        <a:p>
          <a:endParaRPr lang="en-US"/>
        </a:p>
      </dgm:t>
    </dgm:pt>
    <dgm:pt modelId="{2464703D-E73D-4ED9-AA42-1363961601DE}" type="pres">
      <dgm:prSet presAssocID="{4DDAB2C8-673E-4FD3-9BDC-8459F4ECA3F4}" presName="parentText" presStyleLbl="node1" presStyleIdx="3" presStyleCnt="4">
        <dgm:presLayoutVars>
          <dgm:chMax val="0"/>
          <dgm:bulletEnabled val="1"/>
        </dgm:presLayoutVars>
      </dgm:prSet>
      <dgm:spPr/>
      <dgm:t>
        <a:bodyPr/>
        <a:lstStyle/>
        <a:p>
          <a:endParaRPr lang="en-US"/>
        </a:p>
      </dgm:t>
    </dgm:pt>
    <dgm:pt modelId="{94E8BAFD-5A91-4521-98B5-D57B399A719C}" type="pres">
      <dgm:prSet presAssocID="{4DDAB2C8-673E-4FD3-9BDC-8459F4ECA3F4}" presName="negativeSpace" presStyleCnt="0"/>
      <dgm:spPr/>
    </dgm:pt>
    <dgm:pt modelId="{BB1DF570-1B6E-4831-8B72-69E170DA5CA9}" type="pres">
      <dgm:prSet presAssocID="{4DDAB2C8-673E-4FD3-9BDC-8459F4ECA3F4}" presName="childText" presStyleLbl="conFgAcc1" presStyleIdx="3" presStyleCnt="4">
        <dgm:presLayoutVars>
          <dgm:bulletEnabled val="1"/>
        </dgm:presLayoutVars>
      </dgm:prSet>
      <dgm:spPr/>
      <dgm:t>
        <a:bodyPr/>
        <a:lstStyle/>
        <a:p>
          <a:endParaRPr lang="en-US"/>
        </a:p>
      </dgm:t>
    </dgm:pt>
  </dgm:ptLst>
  <dgm:cxnLst>
    <dgm:cxn modelId="{669D2DE0-BF9D-4C29-BF2E-3E9DE82675C5}" type="presOf" srcId="{0FED7221-7E1C-4300-8A93-3CC29DAB32EA}" destId="{5F80A873-552B-4704-B5D1-A885F2893D43}" srcOrd="0" destOrd="2" presId="urn:microsoft.com/office/officeart/2005/8/layout/list1"/>
    <dgm:cxn modelId="{93539D3F-1170-4BA4-835C-CFAD940BA4EE}" type="presOf" srcId="{4AD74F88-5D30-4A39-BD97-BEA9CE80DA58}" destId="{5F80A873-552B-4704-B5D1-A885F2893D43}" srcOrd="0" destOrd="1" presId="urn:microsoft.com/office/officeart/2005/8/layout/list1"/>
    <dgm:cxn modelId="{DF1EEC0A-37FC-4465-B486-FD5390F8835A}" type="presOf" srcId="{E5875958-F19E-4C75-AC6B-60456654080F}" destId="{AB06CCDD-0C72-44E3-AFAF-22B6D79F17E3}" srcOrd="0" destOrd="1" presId="urn:microsoft.com/office/officeart/2005/8/layout/list1"/>
    <dgm:cxn modelId="{110A9CCF-6AA6-4244-8929-4CB516FABFEE}" srcId="{670C8AE6-D51E-4461-856B-702D424EAEBF}" destId="{2DCD63B0-DE4B-4FDB-8927-060208FD18A5}" srcOrd="2" destOrd="0" parTransId="{F4A97032-06EA-44F2-AC2F-DD2B05D6087B}" sibTransId="{413B7A8E-03AC-46B0-AA2E-6F939F94EDA1}"/>
    <dgm:cxn modelId="{A33F3391-16C0-4AC8-86B0-1D7046EE557C}" type="presOf" srcId="{C9F5A84C-26F3-4BB9-AAE4-653A7229E7B3}" destId="{BB1DF570-1B6E-4831-8B72-69E170DA5CA9}" srcOrd="0" destOrd="0" presId="urn:microsoft.com/office/officeart/2005/8/layout/list1"/>
    <dgm:cxn modelId="{7CAB818C-2AAB-4F30-8B3B-C5AA6E61DCF9}" type="presOf" srcId="{827AF08E-C8F8-430E-AAD8-B0A1F3D8FB2A}" destId="{AB06CCDD-0C72-44E3-AFAF-22B6D79F17E3}" srcOrd="0" destOrd="2" presId="urn:microsoft.com/office/officeart/2005/8/layout/list1"/>
    <dgm:cxn modelId="{9878E450-47C1-4732-A91B-A0AECE84D634}" srcId="{18B6E8E9-9FE1-4525-9DBF-47E4B4FAD1EF}" destId="{4DDAB2C8-673E-4FD3-9BDC-8459F4ECA3F4}" srcOrd="3" destOrd="0" parTransId="{8C3962DD-EC8C-4072-A55D-2AEF00CFF6E9}" sibTransId="{E47CAD02-4BB1-469D-856B-F96CBAA79743}"/>
    <dgm:cxn modelId="{7FC4032C-C5A0-4D61-A634-C84EA67E1DD5}" type="presOf" srcId="{24B0D5F1-DDA2-4FAC-B982-299B25FE80DF}" destId="{D10BF3DA-ECF9-4DEA-8C1A-1516F26C915A}" srcOrd="0" destOrd="3" presId="urn:microsoft.com/office/officeart/2005/8/layout/list1"/>
    <dgm:cxn modelId="{A9B23AFA-B9FB-430A-A1F0-7DA84A7D7C35}" type="presOf" srcId="{23DB8B2F-951F-4C03-92A4-45C563981FB9}" destId="{BB1DF570-1B6E-4831-8B72-69E170DA5CA9}" srcOrd="0" destOrd="3" presId="urn:microsoft.com/office/officeart/2005/8/layout/list1"/>
    <dgm:cxn modelId="{977F5564-1F09-4ADE-8200-E7F5C9418D1C}" srcId="{18B6E8E9-9FE1-4525-9DBF-47E4B4FAD1EF}" destId="{99612E4B-75F3-4408-BB0F-2354E9AC403B}" srcOrd="0" destOrd="0" parTransId="{A3B9D920-3F94-4725-A003-357486711BC5}" sibTransId="{FF03D4C0-FCEE-42E6-9D2E-5CBCB06A6C7A}"/>
    <dgm:cxn modelId="{C6D32116-E755-46C1-B94E-ABE63C0B94E0}" srcId="{99612E4B-75F3-4408-BB0F-2354E9AC403B}" destId="{E5875958-F19E-4C75-AC6B-60456654080F}" srcOrd="1" destOrd="0" parTransId="{D9C6869B-26AD-4A38-AF0D-D543F18BC2B8}" sibTransId="{E3C1959D-1B56-4D0D-848D-A440C979ECD1}"/>
    <dgm:cxn modelId="{EE3267A4-D9D7-4E88-9C72-DF877216F846}" type="presOf" srcId="{2004956F-C76C-4FD3-A51B-C6115E74854B}" destId="{D10BF3DA-ECF9-4DEA-8C1A-1516F26C915A}" srcOrd="0" destOrd="0" presId="urn:microsoft.com/office/officeart/2005/8/layout/list1"/>
    <dgm:cxn modelId="{E4E89512-E5C7-49F7-9360-063F1AEA172E}" srcId="{18B6E8E9-9FE1-4525-9DBF-47E4B4FAD1EF}" destId="{EDCAAC63-24BC-4122-943F-62217895AB0F}" srcOrd="1" destOrd="0" parTransId="{A58294C8-28EE-43E4-9335-266166D66888}" sibTransId="{E78F1A82-7673-497F-9559-B3A217611E3E}"/>
    <dgm:cxn modelId="{8019B026-C665-4E55-B3F0-E9A189226A96}" srcId="{4DDAB2C8-673E-4FD3-9BDC-8459F4ECA3F4}" destId="{23DB8B2F-951F-4C03-92A4-45C563981FB9}" srcOrd="3" destOrd="0" parTransId="{64A58E58-E79A-4144-B0E0-50E596803F7A}" sibTransId="{26ACCD11-EC1D-4E37-998B-2A0399790024}"/>
    <dgm:cxn modelId="{402FBEA8-7E12-41F0-983E-B1B2208C6A19}" srcId="{4DDAB2C8-673E-4FD3-9BDC-8459F4ECA3F4}" destId="{C9F5A84C-26F3-4BB9-AAE4-653A7229E7B3}" srcOrd="0" destOrd="0" parTransId="{45171325-46AC-4DA3-BEB3-CCD68ECD0C17}" sibTransId="{C4E058DD-F95C-4F60-B07F-64163EC7D607}"/>
    <dgm:cxn modelId="{F33996C7-2AC9-4E5A-B2C0-94254C48C646}" type="presOf" srcId="{2A43ADCC-DEDF-40CD-90A0-452BFA8BE2DB}" destId="{BB1DF570-1B6E-4831-8B72-69E170DA5CA9}" srcOrd="0" destOrd="1" presId="urn:microsoft.com/office/officeart/2005/8/layout/list1"/>
    <dgm:cxn modelId="{924D6F90-8AA9-4C4E-A073-2339194C9AAB}" type="presOf" srcId="{4DDAB2C8-673E-4FD3-9BDC-8459F4ECA3F4}" destId="{2464703D-E73D-4ED9-AA42-1363961601DE}" srcOrd="1" destOrd="0" presId="urn:microsoft.com/office/officeart/2005/8/layout/list1"/>
    <dgm:cxn modelId="{2E9BE3DB-1BC2-4640-B4A2-5BAAC6FE56CC}" type="presOf" srcId="{EDCAAC63-24BC-4122-943F-62217895AB0F}" destId="{5FF3C744-886C-4AFE-A0D2-35DA4D5D796C}" srcOrd="1" destOrd="0" presId="urn:microsoft.com/office/officeart/2005/8/layout/list1"/>
    <dgm:cxn modelId="{EDD0418F-99C4-46FF-AEC6-6217219CB006}" srcId="{670C8AE6-D51E-4461-856B-702D424EAEBF}" destId="{2004956F-C76C-4FD3-A51B-C6115E74854B}" srcOrd="0" destOrd="0" parTransId="{7F0FCEC1-D84A-4F30-83B4-9C2789DDB835}" sibTransId="{0FA051C7-7BAA-44A5-AD80-F5BC46388518}"/>
    <dgm:cxn modelId="{02D36381-DC30-4993-938F-E65D0D193976}" srcId="{4DDAB2C8-673E-4FD3-9BDC-8459F4ECA3F4}" destId="{2A43ADCC-DEDF-40CD-90A0-452BFA8BE2DB}" srcOrd="1" destOrd="0" parTransId="{5DFBA8DE-3DE8-4686-8B65-6AEAFFB5854A}" sibTransId="{91140CE3-A82D-488C-B7BF-41509CB3F9F3}"/>
    <dgm:cxn modelId="{A4E05555-F8AB-41A1-B54D-8E78AC471AE5}" type="presOf" srcId="{2DCD63B0-DE4B-4FDB-8927-060208FD18A5}" destId="{D10BF3DA-ECF9-4DEA-8C1A-1516F26C915A}" srcOrd="0" destOrd="2" presId="urn:microsoft.com/office/officeart/2005/8/layout/list1"/>
    <dgm:cxn modelId="{AB0DDF8B-E628-4D1D-AFD8-1CDADC91132A}" srcId="{4DDAB2C8-673E-4FD3-9BDC-8459F4ECA3F4}" destId="{9CFDEAF8-B124-4B63-8F85-D2A29DA87044}" srcOrd="2" destOrd="0" parTransId="{0209F31E-5838-408D-B9AF-008767D263C6}" sibTransId="{1E3DF503-38F0-434B-B12F-1A1C33DE6A43}"/>
    <dgm:cxn modelId="{1516DCC0-F8ED-4CA9-9F71-BED7113B3F1D}" srcId="{670C8AE6-D51E-4461-856B-702D424EAEBF}" destId="{24B0D5F1-DDA2-4FAC-B982-299B25FE80DF}" srcOrd="3" destOrd="0" parTransId="{C8AF0D17-CBBD-4FBC-87F3-408683C8A482}" sibTransId="{7BD7602A-249E-4137-8C1D-671B19C2721E}"/>
    <dgm:cxn modelId="{66C7BC76-6B8E-4900-95C0-6DDFA651174E}" srcId="{EDCAAC63-24BC-4122-943F-62217895AB0F}" destId="{6D4BC8FE-1125-4271-856B-2433F2C68886}" srcOrd="0" destOrd="0" parTransId="{683AC36C-F417-45CA-9830-DE56CE677CFE}" sibTransId="{4CCCCFA5-DAA3-410F-828F-45A5CBDDC807}"/>
    <dgm:cxn modelId="{3F2D75C8-5A91-4266-9DD0-49E3D158F3D8}" srcId="{EDCAAC63-24BC-4122-943F-62217895AB0F}" destId="{4AD74F88-5D30-4A39-BD97-BEA9CE80DA58}" srcOrd="1" destOrd="0" parTransId="{A69B27A3-9563-47D6-BD26-4CF3DA84B12A}" sibTransId="{E6AC934F-5B75-449C-98F7-A83B2FFA8B19}"/>
    <dgm:cxn modelId="{7B1B5824-8D99-4FF8-92B6-4301A1E3EC6C}" srcId="{99612E4B-75F3-4408-BB0F-2354E9AC403B}" destId="{827AF08E-C8F8-430E-AAD8-B0A1F3D8FB2A}" srcOrd="2" destOrd="0" parTransId="{6254B3C0-4CBB-406F-A63E-3B35BD413281}" sibTransId="{8AD2BAD5-8435-4275-A69F-B6897CDEA066}"/>
    <dgm:cxn modelId="{D8963C24-8D84-4C17-B374-71CF79221DC6}" type="presOf" srcId="{18B6E8E9-9FE1-4525-9DBF-47E4B4FAD1EF}" destId="{6B259F27-617D-4204-A8F1-9A8DC8041D2D}" srcOrd="0" destOrd="0" presId="urn:microsoft.com/office/officeart/2005/8/layout/list1"/>
    <dgm:cxn modelId="{4EC1138A-1D2B-4752-8A72-BFC12C36695A}" type="presOf" srcId="{6D4BC8FE-1125-4271-856B-2433F2C68886}" destId="{5F80A873-552B-4704-B5D1-A885F2893D43}" srcOrd="0" destOrd="0" presId="urn:microsoft.com/office/officeart/2005/8/layout/list1"/>
    <dgm:cxn modelId="{A35F8C32-159F-4628-BF14-D9B5C4E4F964}" type="presOf" srcId="{EDCAAC63-24BC-4122-943F-62217895AB0F}" destId="{CFF71126-FF57-4298-A319-D5697A8ECB3A}" srcOrd="0" destOrd="0" presId="urn:microsoft.com/office/officeart/2005/8/layout/list1"/>
    <dgm:cxn modelId="{3368C983-337D-46A0-9465-D97103172306}" srcId="{99612E4B-75F3-4408-BB0F-2354E9AC403B}" destId="{3ABA820D-9B5E-4294-8277-C4BE03A06327}" srcOrd="0" destOrd="0" parTransId="{27B3919D-D272-4D64-B5BA-2925B5947DCE}" sibTransId="{03CE975C-1686-49BC-9486-1D565AC5BE43}"/>
    <dgm:cxn modelId="{823FECCF-E0FC-4984-9445-EC914572A79F}" srcId="{EDCAAC63-24BC-4122-943F-62217895AB0F}" destId="{915AA402-11E4-415A-B001-DAC0417C2EF1}" srcOrd="3" destOrd="0" parTransId="{20CA8D52-4680-45A3-A5B5-02CABADB4ECA}" sibTransId="{F0CCCAE8-BA67-48D7-86A6-31363F2EF3BE}"/>
    <dgm:cxn modelId="{9C2CE8E8-A8F3-4899-AB68-C1811CF0C20F}" type="presOf" srcId="{670C8AE6-D51E-4461-856B-702D424EAEBF}" destId="{3B229DB9-A29B-4A26-B77D-3BBD94F65902}" srcOrd="1" destOrd="0" presId="urn:microsoft.com/office/officeart/2005/8/layout/list1"/>
    <dgm:cxn modelId="{21383800-1C36-4935-8636-F11B91071DB7}" srcId="{EDCAAC63-24BC-4122-943F-62217895AB0F}" destId="{0FED7221-7E1C-4300-8A93-3CC29DAB32EA}" srcOrd="2" destOrd="0" parTransId="{68C8E5CF-80F0-45F9-B4D2-A4AE8B95BD40}" sibTransId="{E7EB4106-103F-4D68-9A55-3586E41EAC1A}"/>
    <dgm:cxn modelId="{F1726399-A325-4349-880B-C0239403D23D}" srcId="{99612E4B-75F3-4408-BB0F-2354E9AC403B}" destId="{36E4D438-D480-4F17-9444-08715A4E8E1D}" srcOrd="3" destOrd="0" parTransId="{9F08A8DF-CAF7-4D7E-BE47-06E68F68DDDD}" sibTransId="{C37ACB55-9066-4638-99F8-64090EE63241}"/>
    <dgm:cxn modelId="{A5ECE452-0566-4DD7-BCDE-A8D2281D989B}" type="presOf" srcId="{3ABA820D-9B5E-4294-8277-C4BE03A06327}" destId="{AB06CCDD-0C72-44E3-AFAF-22B6D79F17E3}" srcOrd="0" destOrd="0" presId="urn:microsoft.com/office/officeart/2005/8/layout/list1"/>
    <dgm:cxn modelId="{22334996-220D-44E6-AAE9-091F12CBEA5F}" type="presOf" srcId="{4DDAB2C8-673E-4FD3-9BDC-8459F4ECA3F4}" destId="{E5430D0A-AA25-4D4F-A413-A09C0A8BBDCF}" srcOrd="0" destOrd="0" presId="urn:microsoft.com/office/officeart/2005/8/layout/list1"/>
    <dgm:cxn modelId="{710F6F36-A7EB-47BA-90FD-A07195B58935}" type="presOf" srcId="{9CFDEAF8-B124-4B63-8F85-D2A29DA87044}" destId="{BB1DF570-1B6E-4831-8B72-69E170DA5CA9}" srcOrd="0" destOrd="2" presId="urn:microsoft.com/office/officeart/2005/8/layout/list1"/>
    <dgm:cxn modelId="{6B67F7C5-8077-44B2-B6E4-0F8FD03BE7B1}" type="presOf" srcId="{670C8AE6-D51E-4461-856B-702D424EAEBF}" destId="{21678934-567D-4A01-9251-1224DBF6C798}" srcOrd="0" destOrd="0" presId="urn:microsoft.com/office/officeart/2005/8/layout/list1"/>
    <dgm:cxn modelId="{CDE932B7-953A-45B1-B2BB-F012A2FA59E2}" srcId="{670C8AE6-D51E-4461-856B-702D424EAEBF}" destId="{53555E36-185F-4517-8C01-986D1313831C}" srcOrd="1" destOrd="0" parTransId="{7E277FC7-40FA-47D5-BDCD-C884593EA800}" sibTransId="{21341D9A-E87D-43DB-B468-421682760B8A}"/>
    <dgm:cxn modelId="{7629CDD2-2994-47CA-AA73-3E65B0C08ABD}" type="presOf" srcId="{53555E36-185F-4517-8C01-986D1313831C}" destId="{D10BF3DA-ECF9-4DEA-8C1A-1516F26C915A}" srcOrd="0" destOrd="1" presId="urn:microsoft.com/office/officeart/2005/8/layout/list1"/>
    <dgm:cxn modelId="{F15EEC9E-8134-41D8-B694-10FD7CF46A51}" type="presOf" srcId="{915AA402-11E4-415A-B001-DAC0417C2EF1}" destId="{5F80A873-552B-4704-B5D1-A885F2893D43}" srcOrd="0" destOrd="3" presId="urn:microsoft.com/office/officeart/2005/8/layout/list1"/>
    <dgm:cxn modelId="{86D392D3-0451-4255-97B3-C9637F64AD8A}" type="presOf" srcId="{99612E4B-75F3-4408-BB0F-2354E9AC403B}" destId="{B8738E35-7E2B-4C08-B6A2-69E9C1D94D3D}" srcOrd="0" destOrd="0" presId="urn:microsoft.com/office/officeart/2005/8/layout/list1"/>
    <dgm:cxn modelId="{3FFF26EA-A09A-41D2-A96D-1C262722E4AD}" srcId="{18B6E8E9-9FE1-4525-9DBF-47E4B4FAD1EF}" destId="{670C8AE6-D51E-4461-856B-702D424EAEBF}" srcOrd="2" destOrd="0" parTransId="{46CC2DE1-4DBE-495F-AC1D-03B026CE5AE2}" sibTransId="{37F61D92-D159-4B67-8995-96E60193B774}"/>
    <dgm:cxn modelId="{2DE8ECE0-3BF5-450F-A291-E2C9BE5E928F}" type="presOf" srcId="{99612E4B-75F3-4408-BB0F-2354E9AC403B}" destId="{3A5869B6-2660-477B-9977-9586CDA2CFB5}" srcOrd="1" destOrd="0" presId="urn:microsoft.com/office/officeart/2005/8/layout/list1"/>
    <dgm:cxn modelId="{AB59963A-E95E-4FA3-9450-7CCE71AC90F6}" type="presOf" srcId="{36E4D438-D480-4F17-9444-08715A4E8E1D}" destId="{AB06CCDD-0C72-44E3-AFAF-22B6D79F17E3}" srcOrd="0" destOrd="3" presId="urn:microsoft.com/office/officeart/2005/8/layout/list1"/>
    <dgm:cxn modelId="{A0B5792C-D90E-42E8-BCBB-B957B27D52F0}" type="presParOf" srcId="{6B259F27-617D-4204-A8F1-9A8DC8041D2D}" destId="{F85063B6-7DC1-4A1E-ADEC-E9ABF2DAEC6A}" srcOrd="0" destOrd="0" presId="urn:microsoft.com/office/officeart/2005/8/layout/list1"/>
    <dgm:cxn modelId="{4804AC58-74B5-4FB3-9D18-22BDED4583B3}" type="presParOf" srcId="{F85063B6-7DC1-4A1E-ADEC-E9ABF2DAEC6A}" destId="{B8738E35-7E2B-4C08-B6A2-69E9C1D94D3D}" srcOrd="0" destOrd="0" presId="urn:microsoft.com/office/officeart/2005/8/layout/list1"/>
    <dgm:cxn modelId="{BDBFDE65-D1AA-4414-87FB-32E888BC9F44}" type="presParOf" srcId="{F85063B6-7DC1-4A1E-ADEC-E9ABF2DAEC6A}" destId="{3A5869B6-2660-477B-9977-9586CDA2CFB5}" srcOrd="1" destOrd="0" presId="urn:microsoft.com/office/officeart/2005/8/layout/list1"/>
    <dgm:cxn modelId="{2F7B95E9-1EAB-47E2-86FB-77BAC873B4CD}" type="presParOf" srcId="{6B259F27-617D-4204-A8F1-9A8DC8041D2D}" destId="{94A422A3-D8FB-4C02-AAAA-9F9924A615F0}" srcOrd="1" destOrd="0" presId="urn:microsoft.com/office/officeart/2005/8/layout/list1"/>
    <dgm:cxn modelId="{8D050A22-FD1B-4249-B389-3B81C1B02E73}" type="presParOf" srcId="{6B259F27-617D-4204-A8F1-9A8DC8041D2D}" destId="{AB06CCDD-0C72-44E3-AFAF-22B6D79F17E3}" srcOrd="2" destOrd="0" presId="urn:microsoft.com/office/officeart/2005/8/layout/list1"/>
    <dgm:cxn modelId="{93355698-CCDA-42E2-9245-639554EE8016}" type="presParOf" srcId="{6B259F27-617D-4204-A8F1-9A8DC8041D2D}" destId="{620336EB-AE08-4773-B899-CFB4548DD37C}" srcOrd="3" destOrd="0" presId="urn:microsoft.com/office/officeart/2005/8/layout/list1"/>
    <dgm:cxn modelId="{20ABFDEF-AB16-4F1C-8420-C290C528B099}" type="presParOf" srcId="{6B259F27-617D-4204-A8F1-9A8DC8041D2D}" destId="{9226EBFB-C735-43E7-88C0-2272B214B572}" srcOrd="4" destOrd="0" presId="urn:microsoft.com/office/officeart/2005/8/layout/list1"/>
    <dgm:cxn modelId="{608ADAF8-DA71-4172-AD98-22DF83141855}" type="presParOf" srcId="{9226EBFB-C735-43E7-88C0-2272B214B572}" destId="{CFF71126-FF57-4298-A319-D5697A8ECB3A}" srcOrd="0" destOrd="0" presId="urn:microsoft.com/office/officeart/2005/8/layout/list1"/>
    <dgm:cxn modelId="{3EBAAFB5-7CFD-4E5E-9648-98E6FF2C76EE}" type="presParOf" srcId="{9226EBFB-C735-43E7-88C0-2272B214B572}" destId="{5FF3C744-886C-4AFE-A0D2-35DA4D5D796C}" srcOrd="1" destOrd="0" presId="urn:microsoft.com/office/officeart/2005/8/layout/list1"/>
    <dgm:cxn modelId="{2800B76A-83E2-4EE1-9741-109AF520CA20}" type="presParOf" srcId="{6B259F27-617D-4204-A8F1-9A8DC8041D2D}" destId="{4495580D-295B-45CA-A15E-F2C5CCBD5D0C}" srcOrd="5" destOrd="0" presId="urn:microsoft.com/office/officeart/2005/8/layout/list1"/>
    <dgm:cxn modelId="{6D24BD1A-3188-402E-94BC-0F969FC3E431}" type="presParOf" srcId="{6B259F27-617D-4204-A8F1-9A8DC8041D2D}" destId="{5F80A873-552B-4704-B5D1-A885F2893D43}" srcOrd="6" destOrd="0" presId="urn:microsoft.com/office/officeart/2005/8/layout/list1"/>
    <dgm:cxn modelId="{382F7FDE-C270-4534-A07C-2E7C5DDCDA73}" type="presParOf" srcId="{6B259F27-617D-4204-A8F1-9A8DC8041D2D}" destId="{AA641967-07E1-4A8C-AE00-9A0EFE2E091D}" srcOrd="7" destOrd="0" presId="urn:microsoft.com/office/officeart/2005/8/layout/list1"/>
    <dgm:cxn modelId="{43205765-4770-4833-9BDE-FADB6C75BD6E}" type="presParOf" srcId="{6B259F27-617D-4204-A8F1-9A8DC8041D2D}" destId="{06674F52-DB76-4C30-86B5-BC2DF7852012}" srcOrd="8" destOrd="0" presId="urn:microsoft.com/office/officeart/2005/8/layout/list1"/>
    <dgm:cxn modelId="{103FAE1D-B455-4DBE-B44E-27E667767B0E}" type="presParOf" srcId="{06674F52-DB76-4C30-86B5-BC2DF7852012}" destId="{21678934-567D-4A01-9251-1224DBF6C798}" srcOrd="0" destOrd="0" presId="urn:microsoft.com/office/officeart/2005/8/layout/list1"/>
    <dgm:cxn modelId="{3E5752FC-D2A1-46DF-A190-3DA6DD643883}" type="presParOf" srcId="{06674F52-DB76-4C30-86B5-BC2DF7852012}" destId="{3B229DB9-A29B-4A26-B77D-3BBD94F65902}" srcOrd="1" destOrd="0" presId="urn:microsoft.com/office/officeart/2005/8/layout/list1"/>
    <dgm:cxn modelId="{4033A07A-C8BD-439E-A878-E5BDD9E2FA2F}" type="presParOf" srcId="{6B259F27-617D-4204-A8F1-9A8DC8041D2D}" destId="{6273AB3E-30F4-4996-B971-ECEB05D13ECD}" srcOrd="9" destOrd="0" presId="urn:microsoft.com/office/officeart/2005/8/layout/list1"/>
    <dgm:cxn modelId="{011DC198-DCD3-4B7F-909C-6C4BCFBC74C3}" type="presParOf" srcId="{6B259F27-617D-4204-A8F1-9A8DC8041D2D}" destId="{D10BF3DA-ECF9-4DEA-8C1A-1516F26C915A}" srcOrd="10" destOrd="0" presId="urn:microsoft.com/office/officeart/2005/8/layout/list1"/>
    <dgm:cxn modelId="{45E4DC15-B1B2-4942-A3E4-A5682A23296B}" type="presParOf" srcId="{6B259F27-617D-4204-A8F1-9A8DC8041D2D}" destId="{F03E577B-1036-4FAA-B002-94B879C0EE52}" srcOrd="11" destOrd="0" presId="urn:microsoft.com/office/officeart/2005/8/layout/list1"/>
    <dgm:cxn modelId="{F63A8889-BB85-4326-A997-A04A4D9A7098}" type="presParOf" srcId="{6B259F27-617D-4204-A8F1-9A8DC8041D2D}" destId="{D6FC70FB-FAA8-4446-9A3C-C591FEC87451}" srcOrd="12" destOrd="0" presId="urn:microsoft.com/office/officeart/2005/8/layout/list1"/>
    <dgm:cxn modelId="{42555C36-950F-4AC5-B018-2F7C37C9C148}" type="presParOf" srcId="{D6FC70FB-FAA8-4446-9A3C-C591FEC87451}" destId="{E5430D0A-AA25-4D4F-A413-A09C0A8BBDCF}" srcOrd="0" destOrd="0" presId="urn:microsoft.com/office/officeart/2005/8/layout/list1"/>
    <dgm:cxn modelId="{D0C81CBC-1929-47A6-8279-F0B338EF2A52}" type="presParOf" srcId="{D6FC70FB-FAA8-4446-9A3C-C591FEC87451}" destId="{2464703D-E73D-4ED9-AA42-1363961601DE}" srcOrd="1" destOrd="0" presId="urn:microsoft.com/office/officeart/2005/8/layout/list1"/>
    <dgm:cxn modelId="{769553BB-92F7-489B-9092-984E5CDBC0BC}" type="presParOf" srcId="{6B259F27-617D-4204-A8F1-9A8DC8041D2D}" destId="{94E8BAFD-5A91-4521-98B5-D57B399A719C}" srcOrd="13" destOrd="0" presId="urn:microsoft.com/office/officeart/2005/8/layout/list1"/>
    <dgm:cxn modelId="{5F9B4E21-DB44-4820-AE43-0656FBA32873}" type="presParOf" srcId="{6B259F27-617D-4204-A8F1-9A8DC8041D2D}" destId="{BB1DF570-1B6E-4831-8B72-69E170DA5CA9}"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8B6E8E9-9FE1-4525-9DBF-47E4B4FAD1E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99612E4B-75F3-4408-BB0F-2354E9AC403B}">
      <dgm:prSet phldrT="[Text]" custT="1"/>
      <dgm:spPr/>
      <dgm:t>
        <a:bodyPr/>
        <a:lstStyle/>
        <a:p>
          <a:r>
            <a:rPr lang="en-US" sz="1400" dirty="0" smtClean="0"/>
            <a:t>Women in decision-making</a:t>
          </a:r>
          <a:endParaRPr lang="en-US" sz="1400" dirty="0"/>
        </a:p>
      </dgm:t>
    </dgm:pt>
    <dgm:pt modelId="{A3B9D920-3F94-4725-A003-357486711BC5}" type="parTrans" cxnId="{977F5564-1F09-4ADE-8200-E7F5C9418D1C}">
      <dgm:prSet/>
      <dgm:spPr/>
      <dgm:t>
        <a:bodyPr/>
        <a:lstStyle/>
        <a:p>
          <a:endParaRPr lang="en-US" sz="1200"/>
        </a:p>
      </dgm:t>
    </dgm:pt>
    <dgm:pt modelId="{FF03D4C0-FCEE-42E6-9D2E-5CBCB06A6C7A}" type="sibTrans" cxnId="{977F5564-1F09-4ADE-8200-E7F5C9418D1C}">
      <dgm:prSet/>
      <dgm:spPr/>
      <dgm:t>
        <a:bodyPr/>
        <a:lstStyle/>
        <a:p>
          <a:endParaRPr lang="en-US" sz="1200"/>
        </a:p>
      </dgm:t>
    </dgm:pt>
    <dgm:pt modelId="{3ABA820D-9B5E-4294-8277-C4BE03A06327}">
      <dgm:prSet phldrT="[Text]" custT="1"/>
      <dgm:spPr/>
      <dgm:t>
        <a:bodyPr/>
        <a:lstStyle/>
        <a:p>
          <a:r>
            <a:rPr lang="en-US" sz="1100" b="0" i="1" dirty="0" smtClean="0"/>
            <a:t>Most interventions by donors and CSOs focused on training and support, not women in national decision-making or targeting policy makers</a:t>
          </a:r>
          <a:endParaRPr lang="en-US" sz="1100" i="1" dirty="0"/>
        </a:p>
      </dgm:t>
    </dgm:pt>
    <dgm:pt modelId="{27B3919D-D272-4D64-B5BA-2925B5947DCE}" type="parTrans" cxnId="{3368C983-337D-46A0-9465-D97103172306}">
      <dgm:prSet/>
      <dgm:spPr/>
      <dgm:t>
        <a:bodyPr/>
        <a:lstStyle/>
        <a:p>
          <a:endParaRPr lang="en-US" sz="1200"/>
        </a:p>
      </dgm:t>
    </dgm:pt>
    <dgm:pt modelId="{03CE975C-1686-49BC-9486-1D565AC5BE43}" type="sibTrans" cxnId="{3368C983-337D-46A0-9465-D97103172306}">
      <dgm:prSet/>
      <dgm:spPr/>
      <dgm:t>
        <a:bodyPr/>
        <a:lstStyle/>
        <a:p>
          <a:endParaRPr lang="en-US" sz="1200"/>
        </a:p>
      </dgm:t>
    </dgm:pt>
    <dgm:pt modelId="{EDCAAC63-24BC-4122-943F-62217895AB0F}">
      <dgm:prSet phldrT="[Text]" custT="1"/>
      <dgm:spPr/>
      <dgm:t>
        <a:bodyPr/>
        <a:lstStyle/>
        <a:p>
          <a:r>
            <a:rPr lang="en-US" sz="1400" dirty="0" smtClean="0"/>
            <a:t>Women in Informal Economy</a:t>
          </a:r>
          <a:endParaRPr lang="en-US" sz="1400" dirty="0"/>
        </a:p>
      </dgm:t>
    </dgm:pt>
    <dgm:pt modelId="{A58294C8-28EE-43E4-9335-266166D66888}" type="parTrans" cxnId="{E4E89512-E5C7-49F7-9360-063F1AEA172E}">
      <dgm:prSet/>
      <dgm:spPr/>
      <dgm:t>
        <a:bodyPr/>
        <a:lstStyle/>
        <a:p>
          <a:endParaRPr lang="en-US" sz="1200"/>
        </a:p>
      </dgm:t>
    </dgm:pt>
    <dgm:pt modelId="{E78F1A82-7673-497F-9559-B3A217611E3E}" type="sibTrans" cxnId="{E4E89512-E5C7-49F7-9360-063F1AEA172E}">
      <dgm:prSet/>
      <dgm:spPr/>
      <dgm:t>
        <a:bodyPr/>
        <a:lstStyle/>
        <a:p>
          <a:endParaRPr lang="en-US" sz="1200"/>
        </a:p>
      </dgm:t>
    </dgm:pt>
    <dgm:pt modelId="{670C8AE6-D51E-4461-856B-702D424EAEBF}">
      <dgm:prSet phldrT="[Text]" custT="1"/>
      <dgm:spPr/>
      <dgm:t>
        <a:bodyPr/>
        <a:lstStyle/>
        <a:p>
          <a:r>
            <a:rPr lang="en-US" sz="1400" dirty="0" smtClean="0"/>
            <a:t>Gender-based violence</a:t>
          </a:r>
          <a:endParaRPr lang="en-US" sz="1400" dirty="0"/>
        </a:p>
      </dgm:t>
    </dgm:pt>
    <dgm:pt modelId="{46CC2DE1-4DBE-495F-AC1D-03B026CE5AE2}" type="parTrans" cxnId="{3FFF26EA-A09A-41D2-A96D-1C262722E4AD}">
      <dgm:prSet/>
      <dgm:spPr/>
      <dgm:t>
        <a:bodyPr/>
        <a:lstStyle/>
        <a:p>
          <a:endParaRPr lang="en-US" sz="1200"/>
        </a:p>
      </dgm:t>
    </dgm:pt>
    <dgm:pt modelId="{37F61D92-D159-4B67-8995-96E60193B774}" type="sibTrans" cxnId="{3FFF26EA-A09A-41D2-A96D-1C262722E4AD}">
      <dgm:prSet/>
      <dgm:spPr/>
      <dgm:t>
        <a:bodyPr/>
        <a:lstStyle/>
        <a:p>
          <a:endParaRPr lang="en-US" sz="1200"/>
        </a:p>
      </dgm:t>
    </dgm:pt>
    <dgm:pt modelId="{4DDAB2C8-673E-4FD3-9BDC-8459F4ECA3F4}">
      <dgm:prSet phldrT="[Text]" custT="1"/>
      <dgm:spPr/>
      <dgm:t>
        <a:bodyPr/>
        <a:lstStyle/>
        <a:p>
          <a:r>
            <a:rPr lang="en-US" sz="1400" dirty="0" smtClean="0"/>
            <a:t>Discrimination against girls</a:t>
          </a:r>
          <a:endParaRPr lang="en-US" sz="1400" dirty="0"/>
        </a:p>
      </dgm:t>
    </dgm:pt>
    <dgm:pt modelId="{8C3962DD-EC8C-4072-A55D-2AEF00CFF6E9}" type="parTrans" cxnId="{9878E450-47C1-4732-A91B-A0AECE84D634}">
      <dgm:prSet/>
      <dgm:spPr/>
      <dgm:t>
        <a:bodyPr/>
        <a:lstStyle/>
        <a:p>
          <a:endParaRPr lang="en-US" sz="1200"/>
        </a:p>
      </dgm:t>
    </dgm:pt>
    <dgm:pt modelId="{E47CAD02-4BB1-469D-856B-F96CBAA79743}" type="sibTrans" cxnId="{9878E450-47C1-4732-A91B-A0AECE84D634}">
      <dgm:prSet/>
      <dgm:spPr/>
      <dgm:t>
        <a:bodyPr/>
        <a:lstStyle/>
        <a:p>
          <a:endParaRPr lang="en-US" sz="1200"/>
        </a:p>
      </dgm:t>
    </dgm:pt>
    <dgm:pt modelId="{0FED7221-7E1C-4300-8A93-3CC29DAB32EA}">
      <dgm:prSet custT="1"/>
      <dgm:spPr/>
      <dgm:t>
        <a:bodyPr/>
        <a:lstStyle/>
        <a:p>
          <a:r>
            <a:rPr lang="en-US" sz="1100" b="0" i="1" baseline="0" dirty="0" smtClean="0"/>
            <a:t>A number of actors (esp. NGOs) working on women and economic issues…BUT little is being done on gender and informal economy or to address needs and rights of specific vulnerable groups.</a:t>
          </a:r>
        </a:p>
      </dgm:t>
    </dgm:pt>
    <dgm:pt modelId="{68C8E5CF-80F0-45F9-B4D2-A4AE8B95BD40}" type="parTrans" cxnId="{21383800-1C36-4935-8636-F11B91071DB7}">
      <dgm:prSet/>
      <dgm:spPr/>
      <dgm:t>
        <a:bodyPr/>
        <a:lstStyle/>
        <a:p>
          <a:endParaRPr lang="en-US" sz="1200"/>
        </a:p>
      </dgm:t>
    </dgm:pt>
    <dgm:pt modelId="{E7EB4106-103F-4D68-9A55-3586E41EAC1A}" type="sibTrans" cxnId="{21383800-1C36-4935-8636-F11B91071DB7}">
      <dgm:prSet/>
      <dgm:spPr/>
      <dgm:t>
        <a:bodyPr/>
        <a:lstStyle/>
        <a:p>
          <a:endParaRPr lang="en-US" sz="1200"/>
        </a:p>
      </dgm:t>
    </dgm:pt>
    <dgm:pt modelId="{C9F5A84C-26F3-4BB9-AAE4-653A7229E7B3}">
      <dgm:prSet phldrT="[Text]" custT="1"/>
      <dgm:spPr/>
      <dgm:t>
        <a:bodyPr/>
        <a:lstStyle/>
        <a:p>
          <a:r>
            <a:rPr lang="en-US" sz="1100" i="1" dirty="0" smtClean="0"/>
            <a:t>Broader work going on to raise awareness of GE but very little on SRB, some NGOs working on discrimination against girls</a:t>
          </a:r>
          <a:endParaRPr lang="en-US" sz="1100" i="1" dirty="0"/>
        </a:p>
      </dgm:t>
    </dgm:pt>
    <dgm:pt modelId="{45171325-46AC-4DA3-BEB3-CCD68ECD0C17}" type="parTrans" cxnId="{402FBEA8-7E12-41F0-983E-B1B2208C6A19}">
      <dgm:prSet/>
      <dgm:spPr/>
      <dgm:t>
        <a:bodyPr/>
        <a:lstStyle/>
        <a:p>
          <a:endParaRPr lang="en-US" sz="1200"/>
        </a:p>
      </dgm:t>
    </dgm:pt>
    <dgm:pt modelId="{C4E058DD-F95C-4F60-B07F-64163EC7D607}" type="sibTrans" cxnId="{402FBEA8-7E12-41F0-983E-B1B2208C6A19}">
      <dgm:prSet/>
      <dgm:spPr/>
      <dgm:t>
        <a:bodyPr/>
        <a:lstStyle/>
        <a:p>
          <a:endParaRPr lang="en-US" sz="1200"/>
        </a:p>
      </dgm:t>
    </dgm:pt>
    <dgm:pt modelId="{E9183A65-768E-49D5-8D6E-22BBC9F5F1A2}">
      <dgm:prSet phldrT="[Text]" custT="1"/>
      <dgm:spPr/>
      <dgm:t>
        <a:bodyPr/>
        <a:lstStyle/>
        <a:p>
          <a:r>
            <a:rPr lang="en-US" sz="1100" b="1" dirty="0" smtClean="0"/>
            <a:t>UN</a:t>
          </a:r>
          <a:r>
            <a:rPr lang="en-US" sz="1100" dirty="0" smtClean="0"/>
            <a:t> has comparative advantage based on existing programming, access to policy-makers, research base</a:t>
          </a:r>
          <a:endParaRPr lang="en-US" sz="1100" dirty="0"/>
        </a:p>
      </dgm:t>
    </dgm:pt>
    <dgm:pt modelId="{6FA076FC-0997-4A72-B585-C0CFF0D9E21B}" type="parTrans" cxnId="{3C469A6B-B605-472E-8CFE-50E615F537E5}">
      <dgm:prSet/>
      <dgm:spPr/>
      <dgm:t>
        <a:bodyPr/>
        <a:lstStyle/>
        <a:p>
          <a:endParaRPr lang="en-US" sz="1600"/>
        </a:p>
      </dgm:t>
    </dgm:pt>
    <dgm:pt modelId="{AEC51AE5-C199-4203-B853-D820D5C7C48F}" type="sibTrans" cxnId="{3C469A6B-B605-472E-8CFE-50E615F537E5}">
      <dgm:prSet/>
      <dgm:spPr/>
      <dgm:t>
        <a:bodyPr/>
        <a:lstStyle/>
        <a:p>
          <a:endParaRPr lang="en-US" sz="1600"/>
        </a:p>
      </dgm:t>
    </dgm:pt>
    <dgm:pt modelId="{C71F1C1D-EF82-4EBF-A225-EE31B9204EBC}">
      <dgm:prSet phldrT="[Text]" custT="1"/>
      <dgm:spPr/>
      <dgm:t>
        <a:bodyPr/>
        <a:lstStyle/>
        <a:p>
          <a:r>
            <a:rPr lang="en-US" sz="1100" dirty="0" smtClean="0"/>
            <a:t>Women in decision-making is a long term </a:t>
          </a:r>
          <a:r>
            <a:rPr lang="en-US" sz="1100" b="1" dirty="0" smtClean="0"/>
            <a:t>UN priority </a:t>
          </a:r>
          <a:r>
            <a:rPr lang="en-US" sz="1100" dirty="0" smtClean="0"/>
            <a:t>and we bring global expertise and benchmarking to this issue</a:t>
          </a:r>
          <a:endParaRPr lang="en-US" sz="1100" dirty="0"/>
        </a:p>
      </dgm:t>
    </dgm:pt>
    <dgm:pt modelId="{20B927F4-EC98-4120-B3D6-DA43302A7B21}" type="parTrans" cxnId="{193B2DAB-7DC0-4ADC-83F7-553FE11B5826}">
      <dgm:prSet/>
      <dgm:spPr/>
      <dgm:t>
        <a:bodyPr/>
        <a:lstStyle/>
        <a:p>
          <a:endParaRPr lang="en-US" sz="1600"/>
        </a:p>
      </dgm:t>
    </dgm:pt>
    <dgm:pt modelId="{572B3B26-88E6-4D51-BD22-59824E1168CA}" type="sibTrans" cxnId="{193B2DAB-7DC0-4ADC-83F7-553FE11B5826}">
      <dgm:prSet/>
      <dgm:spPr/>
      <dgm:t>
        <a:bodyPr/>
        <a:lstStyle/>
        <a:p>
          <a:endParaRPr lang="en-US" sz="1600"/>
        </a:p>
      </dgm:t>
    </dgm:pt>
    <dgm:pt modelId="{2691BC53-1429-4D53-9FE9-97A4C78DAB86}">
      <dgm:prSet custT="1"/>
      <dgm:spPr/>
      <dgm:t>
        <a:bodyPr/>
        <a:lstStyle/>
        <a:p>
          <a:r>
            <a:rPr lang="en-US" sz="1100" b="1" baseline="0" dirty="0" smtClean="0"/>
            <a:t>UN</a:t>
          </a:r>
          <a:r>
            <a:rPr lang="en-US" sz="1100" b="0" baseline="0" dirty="0" smtClean="0"/>
            <a:t> has comparative advantage to work on policy and data, i.e. supporting gender-sensitive research and data analysis, enabling legal frameworks</a:t>
          </a:r>
        </a:p>
      </dgm:t>
    </dgm:pt>
    <dgm:pt modelId="{382414DB-68AE-4B37-842C-24C5BCD7B17B}" type="parTrans" cxnId="{87FC8263-2A79-4F7D-8241-706014D71952}">
      <dgm:prSet/>
      <dgm:spPr/>
      <dgm:t>
        <a:bodyPr/>
        <a:lstStyle/>
        <a:p>
          <a:endParaRPr lang="en-US" sz="1600"/>
        </a:p>
      </dgm:t>
    </dgm:pt>
    <dgm:pt modelId="{C7A4760D-09AE-4A1C-AE3D-89A66ECEDCD0}" type="sibTrans" cxnId="{87FC8263-2A79-4F7D-8241-706014D71952}">
      <dgm:prSet/>
      <dgm:spPr/>
      <dgm:t>
        <a:bodyPr/>
        <a:lstStyle/>
        <a:p>
          <a:endParaRPr lang="en-US" sz="1600"/>
        </a:p>
      </dgm:t>
    </dgm:pt>
    <dgm:pt modelId="{7173D507-1DF8-4F9C-97A5-DD76F8F71185}">
      <dgm:prSet custT="1"/>
      <dgm:spPr/>
      <dgm:t>
        <a:bodyPr/>
        <a:lstStyle/>
        <a:p>
          <a:r>
            <a:rPr lang="en-US" sz="1100" b="1" baseline="0" dirty="0" smtClean="0"/>
            <a:t>UN</a:t>
          </a:r>
          <a:r>
            <a:rPr lang="en-US" sz="1100" b="0" baseline="0" dirty="0" smtClean="0"/>
            <a:t> is well placed to advocate for the most vulnerable, </a:t>
          </a:r>
          <a:r>
            <a:rPr lang="en-US" sz="1100" b="0" baseline="0" dirty="0" err="1" smtClean="0"/>
            <a:t>ie</a:t>
          </a:r>
          <a:r>
            <a:rPr lang="en-US" sz="1100" b="0" baseline="0" dirty="0" smtClean="0"/>
            <a:t> sex workers, domestic workers, etc</a:t>
          </a:r>
        </a:p>
      </dgm:t>
    </dgm:pt>
    <dgm:pt modelId="{DF0BBF2B-BAAC-4587-8C9B-1754FEA34EFC}" type="parTrans" cxnId="{DD20BE7C-938E-4C39-9F59-452E3A95E0B2}">
      <dgm:prSet/>
      <dgm:spPr/>
      <dgm:t>
        <a:bodyPr/>
        <a:lstStyle/>
        <a:p>
          <a:endParaRPr lang="en-US" sz="1600"/>
        </a:p>
      </dgm:t>
    </dgm:pt>
    <dgm:pt modelId="{B515FB86-4DC3-45E1-A86E-256D128C94AB}" type="sibTrans" cxnId="{DD20BE7C-938E-4C39-9F59-452E3A95E0B2}">
      <dgm:prSet/>
      <dgm:spPr/>
      <dgm:t>
        <a:bodyPr/>
        <a:lstStyle/>
        <a:p>
          <a:endParaRPr lang="en-US" sz="1600"/>
        </a:p>
      </dgm:t>
    </dgm:pt>
    <dgm:pt modelId="{8AE7FAFF-0FFB-4EDB-B38D-3570A824E8CE}">
      <dgm:prSet phldrT="[Text]" custT="1"/>
      <dgm:spPr/>
      <dgm:t>
        <a:bodyPr/>
        <a:lstStyle/>
        <a:p>
          <a:r>
            <a:rPr lang="en-US" sz="1100" i="1" dirty="0" smtClean="0"/>
            <a:t>Multiple interventions in this areas, </a:t>
          </a:r>
          <a:r>
            <a:rPr lang="en-US" sz="1100" i="1" dirty="0" err="1" smtClean="0"/>
            <a:t>ie</a:t>
          </a:r>
          <a:r>
            <a:rPr lang="en-US" sz="1100" i="1" dirty="0" smtClean="0"/>
            <a:t> awareness raising, development of legal frameworks, support for data, direct services and support to victims</a:t>
          </a:r>
          <a:endParaRPr lang="en-US" sz="1100" i="1" dirty="0"/>
        </a:p>
      </dgm:t>
    </dgm:pt>
    <dgm:pt modelId="{99CD3308-2D0D-42CF-A605-154972B342C9}" type="parTrans" cxnId="{D4B81508-EBBB-499C-B25C-0C856DECCA77}">
      <dgm:prSet/>
      <dgm:spPr/>
      <dgm:t>
        <a:bodyPr/>
        <a:lstStyle/>
        <a:p>
          <a:endParaRPr lang="en-US" sz="1600"/>
        </a:p>
      </dgm:t>
    </dgm:pt>
    <dgm:pt modelId="{8B01CCBA-034D-469E-9875-477566AC7EAE}" type="sibTrans" cxnId="{D4B81508-EBBB-499C-B25C-0C856DECCA77}">
      <dgm:prSet/>
      <dgm:spPr/>
      <dgm:t>
        <a:bodyPr/>
        <a:lstStyle/>
        <a:p>
          <a:endParaRPr lang="en-US" sz="1600"/>
        </a:p>
      </dgm:t>
    </dgm:pt>
    <dgm:pt modelId="{426FE1F4-C11A-4291-BD4D-050542E176E9}">
      <dgm:prSet phldrT="[Text]" custT="1"/>
      <dgm:spPr/>
      <dgm:t>
        <a:bodyPr/>
        <a:lstStyle/>
        <a:p>
          <a:r>
            <a:rPr lang="en-US" sz="1100" i="1" dirty="0" smtClean="0"/>
            <a:t>BUT need for greater coordination, some forms of GBV still neglected</a:t>
          </a:r>
          <a:endParaRPr lang="en-US" sz="1100" i="1" dirty="0"/>
        </a:p>
      </dgm:t>
    </dgm:pt>
    <dgm:pt modelId="{696D5DBF-1E0E-46A3-BE94-D8F5C059A867}" type="parTrans" cxnId="{58DB792C-9287-45B8-950F-D8D22D03070F}">
      <dgm:prSet/>
      <dgm:spPr/>
      <dgm:t>
        <a:bodyPr/>
        <a:lstStyle/>
        <a:p>
          <a:endParaRPr lang="en-US" sz="1600"/>
        </a:p>
      </dgm:t>
    </dgm:pt>
    <dgm:pt modelId="{A293FD8F-1FAB-4F2E-9628-C3F790D14F79}" type="sibTrans" cxnId="{58DB792C-9287-45B8-950F-D8D22D03070F}">
      <dgm:prSet/>
      <dgm:spPr/>
      <dgm:t>
        <a:bodyPr/>
        <a:lstStyle/>
        <a:p>
          <a:endParaRPr lang="en-US" sz="1600"/>
        </a:p>
      </dgm:t>
    </dgm:pt>
    <dgm:pt modelId="{A69E4431-984F-42DF-B122-49826B8ED6BA}">
      <dgm:prSet phldrT="[Text]" custT="1"/>
      <dgm:spPr/>
      <dgm:t>
        <a:bodyPr/>
        <a:lstStyle/>
        <a:p>
          <a:r>
            <a:rPr lang="en-US" sz="1100" b="1" dirty="0" smtClean="0"/>
            <a:t>UN</a:t>
          </a:r>
          <a:r>
            <a:rPr lang="en-US" sz="1100" dirty="0" smtClean="0"/>
            <a:t> has a key role to play, especially in advocacy with policy makers, convening partners for coordination.</a:t>
          </a:r>
          <a:endParaRPr lang="en-US" sz="1100" dirty="0"/>
        </a:p>
      </dgm:t>
    </dgm:pt>
    <dgm:pt modelId="{53BF9F53-E1D1-47E6-90ED-FC4FFA91DD41}" type="parTrans" cxnId="{FABD42FC-C8AA-4538-9542-1BBFCAECDC42}">
      <dgm:prSet/>
      <dgm:spPr/>
      <dgm:t>
        <a:bodyPr/>
        <a:lstStyle/>
        <a:p>
          <a:endParaRPr lang="en-US" sz="1600"/>
        </a:p>
      </dgm:t>
    </dgm:pt>
    <dgm:pt modelId="{0AEB2DEB-8D8B-4B14-B623-50A5B22477F6}" type="sibTrans" cxnId="{FABD42FC-C8AA-4538-9542-1BBFCAECDC42}">
      <dgm:prSet/>
      <dgm:spPr/>
      <dgm:t>
        <a:bodyPr/>
        <a:lstStyle/>
        <a:p>
          <a:endParaRPr lang="en-US" sz="1600"/>
        </a:p>
      </dgm:t>
    </dgm:pt>
    <dgm:pt modelId="{98608922-363F-4E2E-9384-1757953DD8A7}">
      <dgm:prSet phldrT="[Text]" custT="1"/>
      <dgm:spPr/>
      <dgm:t>
        <a:bodyPr/>
        <a:lstStyle/>
        <a:p>
          <a:r>
            <a:rPr lang="en-US" sz="1100" b="1" dirty="0" smtClean="0"/>
            <a:t>UN</a:t>
          </a:r>
          <a:r>
            <a:rPr lang="en-US" sz="1100" dirty="0" smtClean="0"/>
            <a:t> can support improved data systems, evidence-based decision-making AND pilot new interventions </a:t>
          </a:r>
          <a:r>
            <a:rPr lang="en-US" sz="1100" dirty="0" err="1" smtClean="0"/>
            <a:t>ie</a:t>
          </a:r>
          <a:r>
            <a:rPr lang="en-US" sz="1100" dirty="0" smtClean="0"/>
            <a:t> minimum package of services</a:t>
          </a:r>
          <a:endParaRPr lang="en-US" sz="1100" dirty="0"/>
        </a:p>
      </dgm:t>
    </dgm:pt>
    <dgm:pt modelId="{E9C58A11-C2B6-49D7-AE84-20D939A2D7FA}" type="parTrans" cxnId="{28021172-B623-4C48-83B4-B70D1422B091}">
      <dgm:prSet/>
      <dgm:spPr/>
      <dgm:t>
        <a:bodyPr/>
        <a:lstStyle/>
        <a:p>
          <a:endParaRPr lang="en-US" sz="1600"/>
        </a:p>
      </dgm:t>
    </dgm:pt>
    <dgm:pt modelId="{BFDDE661-A14B-44AC-85BB-EDAB6F6765EC}" type="sibTrans" cxnId="{28021172-B623-4C48-83B4-B70D1422B091}">
      <dgm:prSet/>
      <dgm:spPr/>
      <dgm:t>
        <a:bodyPr/>
        <a:lstStyle/>
        <a:p>
          <a:endParaRPr lang="en-US" sz="1600"/>
        </a:p>
      </dgm:t>
    </dgm:pt>
    <dgm:pt modelId="{4AA19BC8-887F-4C8F-AF85-C4AB56A94A9A}">
      <dgm:prSet phldrT="[Text]" custT="1"/>
      <dgm:spPr/>
      <dgm:t>
        <a:bodyPr/>
        <a:lstStyle/>
        <a:p>
          <a:r>
            <a:rPr lang="en-US" sz="1100" b="1" dirty="0" smtClean="0"/>
            <a:t>UN</a:t>
          </a:r>
          <a:r>
            <a:rPr lang="en-US" sz="1100" dirty="0" smtClean="0"/>
            <a:t> currently supporting improved evidence base for SRB and son preference, active on gender discrimination in education</a:t>
          </a:r>
          <a:endParaRPr lang="en-US" sz="1100" dirty="0"/>
        </a:p>
      </dgm:t>
    </dgm:pt>
    <dgm:pt modelId="{56483527-10AE-44F3-BBFB-2A2833E1212A}" type="parTrans" cxnId="{C9B3EA10-A905-4A92-8A23-955F96D1D7FE}">
      <dgm:prSet/>
      <dgm:spPr/>
      <dgm:t>
        <a:bodyPr/>
        <a:lstStyle/>
        <a:p>
          <a:endParaRPr lang="en-US" sz="1600"/>
        </a:p>
      </dgm:t>
    </dgm:pt>
    <dgm:pt modelId="{574118AD-6EC1-4413-B3F6-2F37D2008F0F}" type="sibTrans" cxnId="{C9B3EA10-A905-4A92-8A23-955F96D1D7FE}">
      <dgm:prSet/>
      <dgm:spPr/>
      <dgm:t>
        <a:bodyPr/>
        <a:lstStyle/>
        <a:p>
          <a:endParaRPr lang="en-US" sz="1600"/>
        </a:p>
      </dgm:t>
    </dgm:pt>
    <dgm:pt modelId="{8D9AB073-63D8-4DB5-86EC-B6CBC9B24955}">
      <dgm:prSet phldrT="[Text]" custT="1"/>
      <dgm:spPr/>
      <dgm:t>
        <a:bodyPr/>
        <a:lstStyle/>
        <a:p>
          <a:r>
            <a:rPr lang="en-US" sz="1100" b="1" dirty="0" smtClean="0"/>
            <a:t>UN</a:t>
          </a:r>
          <a:r>
            <a:rPr lang="en-US" sz="1100" dirty="0" smtClean="0"/>
            <a:t> well placed to continue support for data and research, advocacy with decision-makers, and </a:t>
          </a:r>
          <a:r>
            <a:rPr lang="en-US" sz="1100" dirty="0" err="1" smtClean="0"/>
            <a:t>behaviour</a:t>
          </a:r>
          <a:r>
            <a:rPr lang="en-US" sz="1100" dirty="0" smtClean="0"/>
            <a:t> change.</a:t>
          </a:r>
          <a:endParaRPr lang="en-US" sz="1100" dirty="0"/>
        </a:p>
      </dgm:t>
    </dgm:pt>
    <dgm:pt modelId="{C513C39B-53CC-4A26-A9FD-767DA75AE0BB}" type="parTrans" cxnId="{DAA253BB-20C8-4B29-891B-7542CA3EFCFC}">
      <dgm:prSet/>
      <dgm:spPr/>
      <dgm:t>
        <a:bodyPr/>
        <a:lstStyle/>
        <a:p>
          <a:endParaRPr lang="en-US" sz="1600"/>
        </a:p>
      </dgm:t>
    </dgm:pt>
    <dgm:pt modelId="{41A5664B-790D-4FB8-BCB0-5C7DA27CBB8F}" type="sibTrans" cxnId="{DAA253BB-20C8-4B29-891B-7542CA3EFCFC}">
      <dgm:prSet/>
      <dgm:spPr/>
      <dgm:t>
        <a:bodyPr/>
        <a:lstStyle/>
        <a:p>
          <a:endParaRPr lang="en-US" sz="1600"/>
        </a:p>
      </dgm:t>
    </dgm:pt>
    <dgm:pt modelId="{728BE444-2703-4657-83ED-BA97E5491AE2}">
      <dgm:prSet phldrT="[Text]" custT="1"/>
      <dgm:spPr/>
      <dgm:t>
        <a:bodyPr/>
        <a:lstStyle/>
        <a:p>
          <a:r>
            <a:rPr lang="en-US" sz="1100" b="1" dirty="0" smtClean="0"/>
            <a:t>UN</a:t>
          </a:r>
          <a:r>
            <a:rPr lang="en-US" sz="1100" dirty="0" smtClean="0"/>
            <a:t> has mandate to ensure unheard voices are heard</a:t>
          </a:r>
          <a:endParaRPr lang="en-US" sz="1100" dirty="0"/>
        </a:p>
      </dgm:t>
    </dgm:pt>
    <dgm:pt modelId="{90BB2E42-2AC5-42BE-91C8-F0E5705DB597}" type="parTrans" cxnId="{7CFA8F64-6EB7-43BC-B915-45C0797C411B}">
      <dgm:prSet/>
      <dgm:spPr/>
      <dgm:t>
        <a:bodyPr/>
        <a:lstStyle/>
        <a:p>
          <a:endParaRPr lang="en-US" sz="1600"/>
        </a:p>
      </dgm:t>
    </dgm:pt>
    <dgm:pt modelId="{4A5F2A75-E604-47E6-A2EE-E123D3AB2BCC}" type="sibTrans" cxnId="{7CFA8F64-6EB7-43BC-B915-45C0797C411B}">
      <dgm:prSet/>
      <dgm:spPr/>
      <dgm:t>
        <a:bodyPr/>
        <a:lstStyle/>
        <a:p>
          <a:endParaRPr lang="en-US" sz="1600"/>
        </a:p>
      </dgm:t>
    </dgm:pt>
    <dgm:pt modelId="{0570CA76-FC14-4756-81EA-8A7BC05FE1A8}">
      <dgm:prSet phldrT="[Text]" custT="1"/>
      <dgm:spPr/>
      <dgm:t>
        <a:bodyPr/>
        <a:lstStyle/>
        <a:p>
          <a:r>
            <a:rPr lang="en-US" sz="1100" b="1" dirty="0" smtClean="0"/>
            <a:t>UN</a:t>
          </a:r>
          <a:r>
            <a:rPr lang="en-US" sz="1100" dirty="0" smtClean="0"/>
            <a:t> has a key role to play in coordination of stakeholders and support</a:t>
          </a:r>
          <a:endParaRPr lang="en-US" sz="1100" dirty="0"/>
        </a:p>
      </dgm:t>
    </dgm:pt>
    <dgm:pt modelId="{1676A25E-F3C3-43CD-9FAE-C8629F83DF2F}" type="parTrans" cxnId="{41CE0256-81CC-44B8-B8AF-535218CEA814}">
      <dgm:prSet/>
      <dgm:spPr/>
      <dgm:t>
        <a:bodyPr/>
        <a:lstStyle/>
        <a:p>
          <a:endParaRPr lang="en-US" sz="1600"/>
        </a:p>
      </dgm:t>
    </dgm:pt>
    <dgm:pt modelId="{0F7E52B5-F551-448E-A7E2-1635748806D2}" type="sibTrans" cxnId="{41CE0256-81CC-44B8-B8AF-535218CEA814}">
      <dgm:prSet/>
      <dgm:spPr/>
      <dgm:t>
        <a:bodyPr/>
        <a:lstStyle/>
        <a:p>
          <a:endParaRPr lang="en-US" sz="1600"/>
        </a:p>
      </dgm:t>
    </dgm:pt>
    <dgm:pt modelId="{9C722328-FFA2-4819-B8D1-57B6C8A12757}">
      <dgm:prSet phldrT="[Text]" custT="1"/>
      <dgm:spPr/>
      <dgm:t>
        <a:bodyPr/>
        <a:lstStyle/>
        <a:p>
          <a:endParaRPr lang="en-US" sz="1100" i="1" dirty="0"/>
        </a:p>
      </dgm:t>
    </dgm:pt>
    <dgm:pt modelId="{2FF7A33E-5F52-4398-ADE1-BCC02938D97B}" type="parTrans" cxnId="{F97CD17D-C14E-4D3E-A346-4A7E23660CE1}">
      <dgm:prSet/>
      <dgm:spPr/>
      <dgm:t>
        <a:bodyPr/>
        <a:lstStyle/>
        <a:p>
          <a:endParaRPr lang="en-US" sz="1600"/>
        </a:p>
      </dgm:t>
    </dgm:pt>
    <dgm:pt modelId="{E32C99BD-E713-4E1A-B2BF-3C04D055BE13}" type="sibTrans" cxnId="{F97CD17D-C14E-4D3E-A346-4A7E23660CE1}">
      <dgm:prSet/>
      <dgm:spPr/>
      <dgm:t>
        <a:bodyPr/>
        <a:lstStyle/>
        <a:p>
          <a:endParaRPr lang="en-US" sz="1600"/>
        </a:p>
      </dgm:t>
    </dgm:pt>
    <dgm:pt modelId="{1BE4ABE9-508A-4094-8FB3-099716646DDB}">
      <dgm:prSet custT="1"/>
      <dgm:spPr/>
      <dgm:t>
        <a:bodyPr/>
        <a:lstStyle/>
        <a:p>
          <a:endParaRPr lang="en-US" sz="1100" b="0" baseline="0" dirty="0" smtClean="0"/>
        </a:p>
      </dgm:t>
    </dgm:pt>
    <dgm:pt modelId="{65CA8C88-1DDF-45DA-9950-AB7D6D0BC9CA}" type="parTrans" cxnId="{0BE10214-3124-493E-89D1-BA03C2DB7C82}">
      <dgm:prSet/>
      <dgm:spPr/>
      <dgm:t>
        <a:bodyPr/>
        <a:lstStyle/>
        <a:p>
          <a:endParaRPr lang="en-US" sz="1600"/>
        </a:p>
      </dgm:t>
    </dgm:pt>
    <dgm:pt modelId="{11C12E93-7DCA-46F2-AB51-B80224ECC658}" type="sibTrans" cxnId="{0BE10214-3124-493E-89D1-BA03C2DB7C82}">
      <dgm:prSet/>
      <dgm:spPr/>
      <dgm:t>
        <a:bodyPr/>
        <a:lstStyle/>
        <a:p>
          <a:endParaRPr lang="en-US" sz="1600"/>
        </a:p>
      </dgm:t>
    </dgm:pt>
    <dgm:pt modelId="{C864B7DA-9411-4B62-B1B0-31F9068CA9F5}">
      <dgm:prSet phldrT="[Text]" custT="1"/>
      <dgm:spPr/>
      <dgm:t>
        <a:bodyPr/>
        <a:lstStyle/>
        <a:p>
          <a:endParaRPr lang="en-US" sz="500" i="1" dirty="0"/>
        </a:p>
      </dgm:t>
    </dgm:pt>
    <dgm:pt modelId="{AB774C5F-5DC8-474D-B2AF-59810266ED65}" type="parTrans" cxnId="{4D2F80D5-11C5-40CB-8D6F-8E8C56C5CEE6}">
      <dgm:prSet/>
      <dgm:spPr/>
      <dgm:t>
        <a:bodyPr/>
        <a:lstStyle/>
        <a:p>
          <a:endParaRPr lang="en-US" sz="1600"/>
        </a:p>
      </dgm:t>
    </dgm:pt>
    <dgm:pt modelId="{2D6327EA-C031-48D4-8048-EB39D3E7E652}" type="sibTrans" cxnId="{4D2F80D5-11C5-40CB-8D6F-8E8C56C5CEE6}">
      <dgm:prSet/>
      <dgm:spPr/>
      <dgm:t>
        <a:bodyPr/>
        <a:lstStyle/>
        <a:p>
          <a:endParaRPr lang="en-US" sz="1600"/>
        </a:p>
      </dgm:t>
    </dgm:pt>
    <dgm:pt modelId="{203BF546-14E8-4D6B-B94E-48631BA69D96}">
      <dgm:prSet phldrT="[Text]" custT="1"/>
      <dgm:spPr/>
      <dgm:t>
        <a:bodyPr/>
        <a:lstStyle/>
        <a:p>
          <a:endParaRPr lang="en-US" sz="1100" dirty="0"/>
        </a:p>
      </dgm:t>
    </dgm:pt>
    <dgm:pt modelId="{B2D22ADC-55C7-4F87-9FB4-FAC82B2B8D0D}" type="parTrans" cxnId="{73F69C24-7F8A-4E81-80E7-C3B9234EF6C8}">
      <dgm:prSet/>
      <dgm:spPr/>
      <dgm:t>
        <a:bodyPr/>
        <a:lstStyle/>
        <a:p>
          <a:endParaRPr lang="en-US" sz="1600"/>
        </a:p>
      </dgm:t>
    </dgm:pt>
    <dgm:pt modelId="{5B4CB33E-A8AE-4850-A22E-97D18168FCC8}" type="sibTrans" cxnId="{73F69C24-7F8A-4E81-80E7-C3B9234EF6C8}">
      <dgm:prSet/>
      <dgm:spPr/>
      <dgm:t>
        <a:bodyPr/>
        <a:lstStyle/>
        <a:p>
          <a:endParaRPr lang="en-US" sz="1600"/>
        </a:p>
      </dgm:t>
    </dgm:pt>
    <dgm:pt modelId="{C5D18272-ABAC-4442-820B-D6484B0A0B24}" type="pres">
      <dgm:prSet presAssocID="{18B6E8E9-9FE1-4525-9DBF-47E4B4FAD1EF}" presName="Name0" presStyleCnt="0">
        <dgm:presLayoutVars>
          <dgm:dir/>
          <dgm:animLvl val="lvl"/>
          <dgm:resizeHandles val="exact"/>
        </dgm:presLayoutVars>
      </dgm:prSet>
      <dgm:spPr/>
      <dgm:t>
        <a:bodyPr/>
        <a:lstStyle/>
        <a:p>
          <a:endParaRPr lang="en-US"/>
        </a:p>
      </dgm:t>
    </dgm:pt>
    <dgm:pt modelId="{6313D3C3-E201-412B-AADB-02BB100B6752}" type="pres">
      <dgm:prSet presAssocID="{99612E4B-75F3-4408-BB0F-2354E9AC403B}" presName="composite" presStyleCnt="0"/>
      <dgm:spPr/>
    </dgm:pt>
    <dgm:pt modelId="{C7FB43A6-7772-4A94-B4DC-92BFB32D60A0}" type="pres">
      <dgm:prSet presAssocID="{99612E4B-75F3-4408-BB0F-2354E9AC403B}" presName="parTx" presStyleLbl="alignNode1" presStyleIdx="0" presStyleCnt="4">
        <dgm:presLayoutVars>
          <dgm:chMax val="0"/>
          <dgm:chPref val="0"/>
          <dgm:bulletEnabled val="1"/>
        </dgm:presLayoutVars>
      </dgm:prSet>
      <dgm:spPr/>
      <dgm:t>
        <a:bodyPr/>
        <a:lstStyle/>
        <a:p>
          <a:endParaRPr lang="en-US"/>
        </a:p>
      </dgm:t>
    </dgm:pt>
    <dgm:pt modelId="{5E081B6C-51B8-4FE3-97D1-33217577F12A}" type="pres">
      <dgm:prSet presAssocID="{99612E4B-75F3-4408-BB0F-2354E9AC403B}" presName="desTx" presStyleLbl="alignAccFollowNode1" presStyleIdx="0" presStyleCnt="4">
        <dgm:presLayoutVars>
          <dgm:bulletEnabled val="1"/>
        </dgm:presLayoutVars>
      </dgm:prSet>
      <dgm:spPr/>
      <dgm:t>
        <a:bodyPr/>
        <a:lstStyle/>
        <a:p>
          <a:endParaRPr lang="en-US"/>
        </a:p>
      </dgm:t>
    </dgm:pt>
    <dgm:pt modelId="{77F56BE9-84D2-48B5-9121-FBAD2D3DFEDC}" type="pres">
      <dgm:prSet presAssocID="{FF03D4C0-FCEE-42E6-9D2E-5CBCB06A6C7A}" presName="space" presStyleCnt="0"/>
      <dgm:spPr/>
    </dgm:pt>
    <dgm:pt modelId="{4787C59A-3B19-4008-BC58-4DCD74FEE27C}" type="pres">
      <dgm:prSet presAssocID="{EDCAAC63-24BC-4122-943F-62217895AB0F}" presName="composite" presStyleCnt="0"/>
      <dgm:spPr/>
    </dgm:pt>
    <dgm:pt modelId="{2FA557D2-C185-482C-854E-15BF4D8E9855}" type="pres">
      <dgm:prSet presAssocID="{EDCAAC63-24BC-4122-943F-62217895AB0F}" presName="parTx" presStyleLbl="alignNode1" presStyleIdx="1" presStyleCnt="4">
        <dgm:presLayoutVars>
          <dgm:chMax val="0"/>
          <dgm:chPref val="0"/>
          <dgm:bulletEnabled val="1"/>
        </dgm:presLayoutVars>
      </dgm:prSet>
      <dgm:spPr/>
      <dgm:t>
        <a:bodyPr/>
        <a:lstStyle/>
        <a:p>
          <a:endParaRPr lang="en-US"/>
        </a:p>
      </dgm:t>
    </dgm:pt>
    <dgm:pt modelId="{F07A8965-9008-4601-8BB3-7EB05C622402}" type="pres">
      <dgm:prSet presAssocID="{EDCAAC63-24BC-4122-943F-62217895AB0F}" presName="desTx" presStyleLbl="alignAccFollowNode1" presStyleIdx="1" presStyleCnt="4">
        <dgm:presLayoutVars>
          <dgm:bulletEnabled val="1"/>
        </dgm:presLayoutVars>
      </dgm:prSet>
      <dgm:spPr/>
      <dgm:t>
        <a:bodyPr/>
        <a:lstStyle/>
        <a:p>
          <a:endParaRPr lang="en-US"/>
        </a:p>
      </dgm:t>
    </dgm:pt>
    <dgm:pt modelId="{AD2F8EFB-5DAA-4DCA-A978-854A23439320}" type="pres">
      <dgm:prSet presAssocID="{E78F1A82-7673-497F-9559-B3A217611E3E}" presName="space" presStyleCnt="0"/>
      <dgm:spPr/>
    </dgm:pt>
    <dgm:pt modelId="{5C589E76-858D-4C16-8E99-DA5322BE1BA7}" type="pres">
      <dgm:prSet presAssocID="{670C8AE6-D51E-4461-856B-702D424EAEBF}" presName="composite" presStyleCnt="0"/>
      <dgm:spPr/>
    </dgm:pt>
    <dgm:pt modelId="{4DDEF231-BC70-46DE-BCF0-77D50258000D}" type="pres">
      <dgm:prSet presAssocID="{670C8AE6-D51E-4461-856B-702D424EAEBF}" presName="parTx" presStyleLbl="alignNode1" presStyleIdx="2" presStyleCnt="4">
        <dgm:presLayoutVars>
          <dgm:chMax val="0"/>
          <dgm:chPref val="0"/>
          <dgm:bulletEnabled val="1"/>
        </dgm:presLayoutVars>
      </dgm:prSet>
      <dgm:spPr/>
      <dgm:t>
        <a:bodyPr/>
        <a:lstStyle/>
        <a:p>
          <a:endParaRPr lang="en-US"/>
        </a:p>
      </dgm:t>
    </dgm:pt>
    <dgm:pt modelId="{8EB846F2-E9D6-4E1C-B8AB-AC640426F5B7}" type="pres">
      <dgm:prSet presAssocID="{670C8AE6-D51E-4461-856B-702D424EAEBF}" presName="desTx" presStyleLbl="alignAccFollowNode1" presStyleIdx="2" presStyleCnt="4">
        <dgm:presLayoutVars>
          <dgm:bulletEnabled val="1"/>
        </dgm:presLayoutVars>
      </dgm:prSet>
      <dgm:spPr/>
      <dgm:t>
        <a:bodyPr/>
        <a:lstStyle/>
        <a:p>
          <a:endParaRPr lang="en-US"/>
        </a:p>
      </dgm:t>
    </dgm:pt>
    <dgm:pt modelId="{6C631CEF-252F-459A-9569-4441B54C0B90}" type="pres">
      <dgm:prSet presAssocID="{37F61D92-D159-4B67-8995-96E60193B774}" presName="space" presStyleCnt="0"/>
      <dgm:spPr/>
    </dgm:pt>
    <dgm:pt modelId="{ECF9FF0E-4AE8-4FE9-89E2-E6B34665881C}" type="pres">
      <dgm:prSet presAssocID="{4DDAB2C8-673E-4FD3-9BDC-8459F4ECA3F4}" presName="composite" presStyleCnt="0"/>
      <dgm:spPr/>
    </dgm:pt>
    <dgm:pt modelId="{112B3F81-A3D7-4FA2-B349-B978EF1AACA2}" type="pres">
      <dgm:prSet presAssocID="{4DDAB2C8-673E-4FD3-9BDC-8459F4ECA3F4}" presName="parTx" presStyleLbl="alignNode1" presStyleIdx="3" presStyleCnt="4">
        <dgm:presLayoutVars>
          <dgm:chMax val="0"/>
          <dgm:chPref val="0"/>
          <dgm:bulletEnabled val="1"/>
        </dgm:presLayoutVars>
      </dgm:prSet>
      <dgm:spPr/>
      <dgm:t>
        <a:bodyPr/>
        <a:lstStyle/>
        <a:p>
          <a:endParaRPr lang="en-US"/>
        </a:p>
      </dgm:t>
    </dgm:pt>
    <dgm:pt modelId="{D1C14806-3CEE-426A-8442-048945ADE294}" type="pres">
      <dgm:prSet presAssocID="{4DDAB2C8-673E-4FD3-9BDC-8459F4ECA3F4}" presName="desTx" presStyleLbl="alignAccFollowNode1" presStyleIdx="3" presStyleCnt="4">
        <dgm:presLayoutVars>
          <dgm:bulletEnabled val="1"/>
        </dgm:presLayoutVars>
      </dgm:prSet>
      <dgm:spPr/>
      <dgm:t>
        <a:bodyPr/>
        <a:lstStyle/>
        <a:p>
          <a:endParaRPr lang="en-US"/>
        </a:p>
      </dgm:t>
    </dgm:pt>
  </dgm:ptLst>
  <dgm:cxnLst>
    <dgm:cxn modelId="{58DB792C-9287-45B8-950F-D8D22D03070F}" srcId="{670C8AE6-D51E-4461-856B-702D424EAEBF}" destId="{426FE1F4-C11A-4291-BD4D-050542E176E9}" srcOrd="1" destOrd="0" parTransId="{696D5DBF-1E0E-46A3-BE94-D8F5C059A867}" sibTransId="{A293FD8F-1FAB-4F2E-9628-C3F790D14F79}"/>
    <dgm:cxn modelId="{17B1859E-4142-44EB-B2A6-83578B05FC00}" type="presOf" srcId="{4DDAB2C8-673E-4FD3-9BDC-8459F4ECA3F4}" destId="{112B3F81-A3D7-4FA2-B349-B978EF1AACA2}" srcOrd="0" destOrd="0" presId="urn:microsoft.com/office/officeart/2005/8/layout/hList1"/>
    <dgm:cxn modelId="{87FC8263-2A79-4F7D-8241-706014D71952}" srcId="{EDCAAC63-24BC-4122-943F-62217895AB0F}" destId="{2691BC53-1429-4D53-9FE9-97A4C78DAB86}" srcOrd="2" destOrd="0" parTransId="{382414DB-68AE-4B37-842C-24C5BCD7B17B}" sibTransId="{C7A4760D-09AE-4A1C-AE3D-89A66ECEDCD0}"/>
    <dgm:cxn modelId="{68A7080F-CDCD-4B37-A83F-9BAFB828A8E4}" type="presOf" srcId="{426FE1F4-C11A-4291-BD4D-050542E176E9}" destId="{8EB846F2-E9D6-4E1C-B8AB-AC640426F5B7}" srcOrd="0" destOrd="1" presId="urn:microsoft.com/office/officeart/2005/8/layout/hList1"/>
    <dgm:cxn modelId="{51C9E840-2870-40C3-8865-9CD0DA2A68E2}" type="presOf" srcId="{E9183A65-768E-49D5-8D6E-22BBC9F5F1A2}" destId="{5E081B6C-51B8-4FE3-97D1-33217577F12A}" srcOrd="0" destOrd="2" presId="urn:microsoft.com/office/officeart/2005/8/layout/hList1"/>
    <dgm:cxn modelId="{07BE280A-EA1E-4508-AE5A-3C4818FDE305}" type="presOf" srcId="{0FED7221-7E1C-4300-8A93-3CC29DAB32EA}" destId="{F07A8965-9008-4601-8BB3-7EB05C622402}" srcOrd="0" destOrd="0" presId="urn:microsoft.com/office/officeart/2005/8/layout/hList1"/>
    <dgm:cxn modelId="{AEC56ED9-BEF7-4EB5-8AE9-0F479D9AC1B6}" type="presOf" srcId="{99612E4B-75F3-4408-BB0F-2354E9AC403B}" destId="{C7FB43A6-7772-4A94-B4DC-92BFB32D60A0}" srcOrd="0" destOrd="0" presId="urn:microsoft.com/office/officeart/2005/8/layout/hList1"/>
    <dgm:cxn modelId="{EC821CD2-9A86-4D3D-A0EC-3B8AFCC1A853}" type="presOf" srcId="{C864B7DA-9411-4B62-B1B0-31F9068CA9F5}" destId="{8EB846F2-E9D6-4E1C-B8AB-AC640426F5B7}" srcOrd="0" destOrd="2" presId="urn:microsoft.com/office/officeart/2005/8/layout/hList1"/>
    <dgm:cxn modelId="{41CE0256-81CC-44B8-B8AF-535218CEA814}" srcId="{99612E4B-75F3-4408-BB0F-2354E9AC403B}" destId="{0570CA76-FC14-4756-81EA-8A7BC05FE1A8}" srcOrd="4" destOrd="0" parTransId="{1676A25E-F3C3-43CD-9FAE-C8629F83DF2F}" sibTransId="{0F7E52B5-F551-448E-A7E2-1635748806D2}"/>
    <dgm:cxn modelId="{21383800-1C36-4935-8636-F11B91071DB7}" srcId="{EDCAAC63-24BC-4122-943F-62217895AB0F}" destId="{0FED7221-7E1C-4300-8A93-3CC29DAB32EA}" srcOrd="0" destOrd="0" parTransId="{68C8E5CF-80F0-45F9-B4D2-A4AE8B95BD40}" sibTransId="{E7EB4106-103F-4D68-9A55-3586E41EAC1A}"/>
    <dgm:cxn modelId="{73F69C24-7F8A-4E81-80E7-C3B9234EF6C8}" srcId="{4DDAB2C8-673E-4FD3-9BDC-8459F4ECA3F4}" destId="{203BF546-14E8-4D6B-B94E-48631BA69D96}" srcOrd="1" destOrd="0" parTransId="{B2D22ADC-55C7-4F87-9FB4-FAC82B2B8D0D}" sibTransId="{5B4CB33E-A8AE-4850-A22E-97D18168FCC8}"/>
    <dgm:cxn modelId="{C90B9AF2-D510-42BF-BE8B-C6A01B73BD02}" type="presOf" srcId="{4AA19BC8-887F-4C8F-AF85-C4AB56A94A9A}" destId="{D1C14806-3CEE-426A-8442-048945ADE294}" srcOrd="0" destOrd="2" presId="urn:microsoft.com/office/officeart/2005/8/layout/hList1"/>
    <dgm:cxn modelId="{3623FB7C-D54D-4F1B-9902-8D08C067C13A}" type="presOf" srcId="{EDCAAC63-24BC-4122-943F-62217895AB0F}" destId="{2FA557D2-C185-482C-854E-15BF4D8E9855}" srcOrd="0" destOrd="0" presId="urn:microsoft.com/office/officeart/2005/8/layout/hList1"/>
    <dgm:cxn modelId="{4D2F80D5-11C5-40CB-8D6F-8E8C56C5CEE6}" srcId="{670C8AE6-D51E-4461-856B-702D424EAEBF}" destId="{C864B7DA-9411-4B62-B1B0-31F9068CA9F5}" srcOrd="2" destOrd="0" parTransId="{AB774C5F-5DC8-474D-B2AF-59810266ED65}" sibTransId="{2D6327EA-C031-48D4-8048-EB39D3E7E652}"/>
    <dgm:cxn modelId="{4724E059-1900-4055-BFBE-3406F20D57AA}" type="presOf" srcId="{1BE4ABE9-508A-4094-8FB3-099716646DDB}" destId="{F07A8965-9008-4601-8BB3-7EB05C622402}" srcOrd="0" destOrd="1" presId="urn:microsoft.com/office/officeart/2005/8/layout/hList1"/>
    <dgm:cxn modelId="{9878E450-47C1-4732-A91B-A0AECE84D634}" srcId="{18B6E8E9-9FE1-4525-9DBF-47E4B4FAD1EF}" destId="{4DDAB2C8-673E-4FD3-9BDC-8459F4ECA3F4}" srcOrd="3" destOrd="0" parTransId="{8C3962DD-EC8C-4072-A55D-2AEF00CFF6E9}" sibTransId="{E47CAD02-4BB1-469D-856B-F96CBAA79743}"/>
    <dgm:cxn modelId="{470F232E-E7AC-4075-A2F2-987084AC3924}" type="presOf" srcId="{9C722328-FFA2-4819-B8D1-57B6C8A12757}" destId="{5E081B6C-51B8-4FE3-97D1-33217577F12A}" srcOrd="0" destOrd="1" presId="urn:microsoft.com/office/officeart/2005/8/layout/hList1"/>
    <dgm:cxn modelId="{7D3D0654-4A9E-4180-B685-68815928F4C9}" type="presOf" srcId="{8D9AB073-63D8-4DB5-86EC-B6CBC9B24955}" destId="{D1C14806-3CEE-426A-8442-048945ADE294}" srcOrd="0" destOrd="3" presId="urn:microsoft.com/office/officeart/2005/8/layout/hList1"/>
    <dgm:cxn modelId="{E4E89512-E5C7-49F7-9360-063F1AEA172E}" srcId="{18B6E8E9-9FE1-4525-9DBF-47E4B4FAD1EF}" destId="{EDCAAC63-24BC-4122-943F-62217895AB0F}" srcOrd="1" destOrd="0" parTransId="{A58294C8-28EE-43E4-9335-266166D66888}" sibTransId="{E78F1A82-7673-497F-9559-B3A217611E3E}"/>
    <dgm:cxn modelId="{3FFF26EA-A09A-41D2-A96D-1C262722E4AD}" srcId="{18B6E8E9-9FE1-4525-9DBF-47E4B4FAD1EF}" destId="{670C8AE6-D51E-4461-856B-702D424EAEBF}" srcOrd="2" destOrd="0" parTransId="{46CC2DE1-4DBE-495F-AC1D-03B026CE5AE2}" sibTransId="{37F61D92-D159-4B67-8995-96E60193B774}"/>
    <dgm:cxn modelId="{0F8E8843-2CCA-4593-AEBF-6F468719D319}" type="presOf" srcId="{7173D507-1DF8-4F9C-97A5-DD76F8F71185}" destId="{F07A8965-9008-4601-8BB3-7EB05C622402}" srcOrd="0" destOrd="3" presId="urn:microsoft.com/office/officeart/2005/8/layout/hList1"/>
    <dgm:cxn modelId="{F171EE37-E1CA-4FEB-9152-23522AC38E83}" type="presOf" srcId="{8AE7FAFF-0FFB-4EDB-B38D-3570A824E8CE}" destId="{8EB846F2-E9D6-4E1C-B8AB-AC640426F5B7}" srcOrd="0" destOrd="0" presId="urn:microsoft.com/office/officeart/2005/8/layout/hList1"/>
    <dgm:cxn modelId="{193B2DAB-7DC0-4ADC-83F7-553FE11B5826}" srcId="{99612E4B-75F3-4408-BB0F-2354E9AC403B}" destId="{C71F1C1D-EF82-4EBF-A225-EE31B9204EBC}" srcOrd="3" destOrd="0" parTransId="{20B927F4-EC98-4120-B3D6-DA43302A7B21}" sibTransId="{572B3B26-88E6-4D51-BD22-59824E1168CA}"/>
    <dgm:cxn modelId="{4E80F6B0-26C8-48A4-8F70-BFE9696567C4}" type="presOf" srcId="{3ABA820D-9B5E-4294-8277-C4BE03A06327}" destId="{5E081B6C-51B8-4FE3-97D1-33217577F12A}" srcOrd="0" destOrd="0" presId="urn:microsoft.com/office/officeart/2005/8/layout/hList1"/>
    <dgm:cxn modelId="{977F5564-1F09-4ADE-8200-E7F5C9418D1C}" srcId="{18B6E8E9-9FE1-4525-9DBF-47E4B4FAD1EF}" destId="{99612E4B-75F3-4408-BB0F-2354E9AC403B}" srcOrd="0" destOrd="0" parTransId="{A3B9D920-3F94-4725-A003-357486711BC5}" sibTransId="{FF03D4C0-FCEE-42E6-9D2E-5CBCB06A6C7A}"/>
    <dgm:cxn modelId="{EF0275F3-F80A-46A6-A2B1-59FB945C2851}" type="presOf" srcId="{203BF546-14E8-4D6B-B94E-48631BA69D96}" destId="{D1C14806-3CEE-426A-8442-048945ADE294}" srcOrd="0" destOrd="1" presId="urn:microsoft.com/office/officeart/2005/8/layout/hList1"/>
    <dgm:cxn modelId="{3368C983-337D-46A0-9465-D97103172306}" srcId="{99612E4B-75F3-4408-BB0F-2354E9AC403B}" destId="{3ABA820D-9B5E-4294-8277-C4BE03A06327}" srcOrd="0" destOrd="0" parTransId="{27B3919D-D272-4D64-B5BA-2925B5947DCE}" sibTransId="{03CE975C-1686-49BC-9486-1D565AC5BE43}"/>
    <dgm:cxn modelId="{8CFC099B-2FDC-45F6-9D45-4EE76426CBCE}" type="presOf" srcId="{18B6E8E9-9FE1-4525-9DBF-47E4B4FAD1EF}" destId="{C5D18272-ABAC-4442-820B-D6484B0A0B24}" srcOrd="0" destOrd="0" presId="urn:microsoft.com/office/officeart/2005/8/layout/hList1"/>
    <dgm:cxn modelId="{F7CF035E-9611-4DBD-B2C3-52226EAB8246}" type="presOf" srcId="{98608922-363F-4E2E-9384-1757953DD8A7}" destId="{8EB846F2-E9D6-4E1C-B8AB-AC640426F5B7}" srcOrd="0" destOrd="4" presId="urn:microsoft.com/office/officeart/2005/8/layout/hList1"/>
    <dgm:cxn modelId="{30DE7A9B-4114-4866-999D-81A28EC48AFF}" type="presOf" srcId="{0570CA76-FC14-4756-81EA-8A7BC05FE1A8}" destId="{5E081B6C-51B8-4FE3-97D1-33217577F12A}" srcOrd="0" destOrd="4" presId="urn:microsoft.com/office/officeart/2005/8/layout/hList1"/>
    <dgm:cxn modelId="{28021172-B623-4C48-83B4-B70D1422B091}" srcId="{670C8AE6-D51E-4461-856B-702D424EAEBF}" destId="{98608922-363F-4E2E-9384-1757953DD8A7}" srcOrd="4" destOrd="0" parTransId="{E9C58A11-C2B6-49D7-AE84-20D939A2D7FA}" sibTransId="{BFDDE661-A14B-44AC-85BB-EDAB6F6765EC}"/>
    <dgm:cxn modelId="{765F8723-9115-4183-8BF7-1A8A1D8A0728}" type="presOf" srcId="{C71F1C1D-EF82-4EBF-A225-EE31B9204EBC}" destId="{5E081B6C-51B8-4FE3-97D1-33217577F12A}" srcOrd="0" destOrd="3" presId="urn:microsoft.com/office/officeart/2005/8/layout/hList1"/>
    <dgm:cxn modelId="{402FBEA8-7E12-41F0-983E-B1B2208C6A19}" srcId="{4DDAB2C8-673E-4FD3-9BDC-8459F4ECA3F4}" destId="{C9F5A84C-26F3-4BB9-AAE4-653A7229E7B3}" srcOrd="0" destOrd="0" parTransId="{45171325-46AC-4DA3-BEB3-CCD68ECD0C17}" sibTransId="{C4E058DD-F95C-4F60-B07F-64163EC7D607}"/>
    <dgm:cxn modelId="{DD20BE7C-938E-4C39-9F59-452E3A95E0B2}" srcId="{EDCAAC63-24BC-4122-943F-62217895AB0F}" destId="{7173D507-1DF8-4F9C-97A5-DD76F8F71185}" srcOrd="3" destOrd="0" parTransId="{DF0BBF2B-BAAC-4587-8C9B-1754FEA34EFC}" sibTransId="{B515FB86-4DC3-45E1-A86E-256D128C94AB}"/>
    <dgm:cxn modelId="{C9B3EA10-A905-4A92-8A23-955F96D1D7FE}" srcId="{4DDAB2C8-673E-4FD3-9BDC-8459F4ECA3F4}" destId="{4AA19BC8-887F-4C8F-AF85-C4AB56A94A9A}" srcOrd="2" destOrd="0" parTransId="{56483527-10AE-44F3-BBFB-2A2833E1212A}" sibTransId="{574118AD-6EC1-4413-B3F6-2F37D2008F0F}"/>
    <dgm:cxn modelId="{FABD42FC-C8AA-4538-9542-1BBFCAECDC42}" srcId="{670C8AE6-D51E-4461-856B-702D424EAEBF}" destId="{A69E4431-984F-42DF-B122-49826B8ED6BA}" srcOrd="3" destOrd="0" parTransId="{53BF9F53-E1D1-47E6-90ED-FC4FFA91DD41}" sibTransId="{0AEB2DEB-8D8B-4B14-B623-50A5B22477F6}"/>
    <dgm:cxn modelId="{3C469A6B-B605-472E-8CFE-50E615F537E5}" srcId="{99612E4B-75F3-4408-BB0F-2354E9AC403B}" destId="{E9183A65-768E-49D5-8D6E-22BBC9F5F1A2}" srcOrd="2" destOrd="0" parTransId="{6FA076FC-0997-4A72-B585-C0CFF0D9E21B}" sibTransId="{AEC51AE5-C199-4203-B853-D820D5C7C48F}"/>
    <dgm:cxn modelId="{3D6C1D39-0952-4C24-A199-970A2BF8E80C}" type="presOf" srcId="{A69E4431-984F-42DF-B122-49826B8ED6BA}" destId="{8EB846F2-E9D6-4E1C-B8AB-AC640426F5B7}" srcOrd="0" destOrd="3" presId="urn:microsoft.com/office/officeart/2005/8/layout/hList1"/>
    <dgm:cxn modelId="{8323AC09-9218-45F3-849C-8AAB0A53C622}" type="presOf" srcId="{C9F5A84C-26F3-4BB9-AAE4-653A7229E7B3}" destId="{D1C14806-3CEE-426A-8442-048945ADE294}" srcOrd="0" destOrd="0" presId="urn:microsoft.com/office/officeart/2005/8/layout/hList1"/>
    <dgm:cxn modelId="{2639AFEE-744E-4294-9106-0271CC0030C7}" type="presOf" srcId="{728BE444-2703-4657-83ED-BA97E5491AE2}" destId="{D1C14806-3CEE-426A-8442-048945ADE294}" srcOrd="0" destOrd="4" presId="urn:microsoft.com/office/officeart/2005/8/layout/hList1"/>
    <dgm:cxn modelId="{D4B81508-EBBB-499C-B25C-0C856DECCA77}" srcId="{670C8AE6-D51E-4461-856B-702D424EAEBF}" destId="{8AE7FAFF-0FFB-4EDB-B38D-3570A824E8CE}" srcOrd="0" destOrd="0" parTransId="{99CD3308-2D0D-42CF-A605-154972B342C9}" sibTransId="{8B01CCBA-034D-469E-9875-477566AC7EAE}"/>
    <dgm:cxn modelId="{DAA253BB-20C8-4B29-891B-7542CA3EFCFC}" srcId="{4DDAB2C8-673E-4FD3-9BDC-8459F4ECA3F4}" destId="{8D9AB073-63D8-4DB5-86EC-B6CBC9B24955}" srcOrd="3" destOrd="0" parTransId="{C513C39B-53CC-4A26-A9FD-767DA75AE0BB}" sibTransId="{41A5664B-790D-4FB8-BCB0-5C7DA27CBB8F}"/>
    <dgm:cxn modelId="{7CFA8F64-6EB7-43BC-B915-45C0797C411B}" srcId="{4DDAB2C8-673E-4FD3-9BDC-8459F4ECA3F4}" destId="{728BE444-2703-4657-83ED-BA97E5491AE2}" srcOrd="4" destOrd="0" parTransId="{90BB2E42-2AC5-42BE-91C8-F0E5705DB597}" sibTransId="{4A5F2A75-E604-47E6-A2EE-E123D3AB2BCC}"/>
    <dgm:cxn modelId="{4D2D87A5-8975-4BCD-8ABC-A44D8C659F06}" type="presOf" srcId="{2691BC53-1429-4D53-9FE9-97A4C78DAB86}" destId="{F07A8965-9008-4601-8BB3-7EB05C622402}" srcOrd="0" destOrd="2" presId="urn:microsoft.com/office/officeart/2005/8/layout/hList1"/>
    <dgm:cxn modelId="{B98594FE-4F25-4D55-9778-9EDED7ECD5E1}" type="presOf" srcId="{670C8AE6-D51E-4461-856B-702D424EAEBF}" destId="{4DDEF231-BC70-46DE-BCF0-77D50258000D}" srcOrd="0" destOrd="0" presId="urn:microsoft.com/office/officeart/2005/8/layout/hList1"/>
    <dgm:cxn modelId="{0BE10214-3124-493E-89D1-BA03C2DB7C82}" srcId="{EDCAAC63-24BC-4122-943F-62217895AB0F}" destId="{1BE4ABE9-508A-4094-8FB3-099716646DDB}" srcOrd="1" destOrd="0" parTransId="{65CA8C88-1DDF-45DA-9950-AB7D6D0BC9CA}" sibTransId="{11C12E93-7DCA-46F2-AB51-B80224ECC658}"/>
    <dgm:cxn modelId="{F97CD17D-C14E-4D3E-A346-4A7E23660CE1}" srcId="{99612E4B-75F3-4408-BB0F-2354E9AC403B}" destId="{9C722328-FFA2-4819-B8D1-57B6C8A12757}" srcOrd="1" destOrd="0" parTransId="{2FF7A33E-5F52-4398-ADE1-BCC02938D97B}" sibTransId="{E32C99BD-E713-4E1A-B2BF-3C04D055BE13}"/>
    <dgm:cxn modelId="{09179B21-CE34-49A4-B5E7-037DA758E185}" type="presParOf" srcId="{C5D18272-ABAC-4442-820B-D6484B0A0B24}" destId="{6313D3C3-E201-412B-AADB-02BB100B6752}" srcOrd="0" destOrd="0" presId="urn:microsoft.com/office/officeart/2005/8/layout/hList1"/>
    <dgm:cxn modelId="{0E5AA68F-0919-40A0-A3A0-9152C9630860}" type="presParOf" srcId="{6313D3C3-E201-412B-AADB-02BB100B6752}" destId="{C7FB43A6-7772-4A94-B4DC-92BFB32D60A0}" srcOrd="0" destOrd="0" presId="urn:microsoft.com/office/officeart/2005/8/layout/hList1"/>
    <dgm:cxn modelId="{9BB3FA59-3684-4E9F-B76F-F838EDDA5321}" type="presParOf" srcId="{6313D3C3-E201-412B-AADB-02BB100B6752}" destId="{5E081B6C-51B8-4FE3-97D1-33217577F12A}" srcOrd="1" destOrd="0" presId="urn:microsoft.com/office/officeart/2005/8/layout/hList1"/>
    <dgm:cxn modelId="{9E3B84F9-6AF0-40E4-9F1F-4DBC5ECDA39B}" type="presParOf" srcId="{C5D18272-ABAC-4442-820B-D6484B0A0B24}" destId="{77F56BE9-84D2-48B5-9121-FBAD2D3DFEDC}" srcOrd="1" destOrd="0" presId="urn:microsoft.com/office/officeart/2005/8/layout/hList1"/>
    <dgm:cxn modelId="{23284369-5E59-4EEC-852D-E7B69402A396}" type="presParOf" srcId="{C5D18272-ABAC-4442-820B-D6484B0A0B24}" destId="{4787C59A-3B19-4008-BC58-4DCD74FEE27C}" srcOrd="2" destOrd="0" presId="urn:microsoft.com/office/officeart/2005/8/layout/hList1"/>
    <dgm:cxn modelId="{FC222068-EEF0-448D-B849-E4AF97847989}" type="presParOf" srcId="{4787C59A-3B19-4008-BC58-4DCD74FEE27C}" destId="{2FA557D2-C185-482C-854E-15BF4D8E9855}" srcOrd="0" destOrd="0" presId="urn:microsoft.com/office/officeart/2005/8/layout/hList1"/>
    <dgm:cxn modelId="{468F86B5-E924-4C16-A751-E1C298382D26}" type="presParOf" srcId="{4787C59A-3B19-4008-BC58-4DCD74FEE27C}" destId="{F07A8965-9008-4601-8BB3-7EB05C622402}" srcOrd="1" destOrd="0" presId="urn:microsoft.com/office/officeart/2005/8/layout/hList1"/>
    <dgm:cxn modelId="{95B46731-72AA-4094-9D67-C735C8F9EBCA}" type="presParOf" srcId="{C5D18272-ABAC-4442-820B-D6484B0A0B24}" destId="{AD2F8EFB-5DAA-4DCA-A978-854A23439320}" srcOrd="3" destOrd="0" presId="urn:microsoft.com/office/officeart/2005/8/layout/hList1"/>
    <dgm:cxn modelId="{7D4196E6-CF56-4808-9E50-4A666EB5D4FD}" type="presParOf" srcId="{C5D18272-ABAC-4442-820B-D6484B0A0B24}" destId="{5C589E76-858D-4C16-8E99-DA5322BE1BA7}" srcOrd="4" destOrd="0" presId="urn:microsoft.com/office/officeart/2005/8/layout/hList1"/>
    <dgm:cxn modelId="{ECC311F7-E787-40F7-BE7E-C2514518526B}" type="presParOf" srcId="{5C589E76-858D-4C16-8E99-DA5322BE1BA7}" destId="{4DDEF231-BC70-46DE-BCF0-77D50258000D}" srcOrd="0" destOrd="0" presId="urn:microsoft.com/office/officeart/2005/8/layout/hList1"/>
    <dgm:cxn modelId="{DE2B8940-1C4D-4927-BF43-0CBA32B7FC0D}" type="presParOf" srcId="{5C589E76-858D-4C16-8E99-DA5322BE1BA7}" destId="{8EB846F2-E9D6-4E1C-B8AB-AC640426F5B7}" srcOrd="1" destOrd="0" presId="urn:microsoft.com/office/officeart/2005/8/layout/hList1"/>
    <dgm:cxn modelId="{B2C72593-DFA2-4849-AA87-73169F25ACB8}" type="presParOf" srcId="{C5D18272-ABAC-4442-820B-D6484B0A0B24}" destId="{6C631CEF-252F-459A-9569-4441B54C0B90}" srcOrd="5" destOrd="0" presId="urn:microsoft.com/office/officeart/2005/8/layout/hList1"/>
    <dgm:cxn modelId="{3BB1948E-6DC1-4D83-AE58-F7499EFC6B1F}" type="presParOf" srcId="{C5D18272-ABAC-4442-820B-D6484B0A0B24}" destId="{ECF9FF0E-4AE8-4FE9-89E2-E6B34665881C}" srcOrd="6" destOrd="0" presId="urn:microsoft.com/office/officeart/2005/8/layout/hList1"/>
    <dgm:cxn modelId="{9DB9BA6C-0CF9-44CA-96CC-B3AF693295D3}" type="presParOf" srcId="{ECF9FF0E-4AE8-4FE9-89E2-E6B34665881C}" destId="{112B3F81-A3D7-4FA2-B349-B978EF1AACA2}" srcOrd="0" destOrd="0" presId="urn:microsoft.com/office/officeart/2005/8/layout/hList1"/>
    <dgm:cxn modelId="{41991A2B-9601-4F52-9183-94B27F70E496}" type="presParOf" srcId="{ECF9FF0E-4AE8-4FE9-89E2-E6B34665881C}" destId="{D1C14806-3CEE-426A-8442-048945ADE294}" srcOrd="1" destOrd="0" presId="urn:microsoft.com/office/officeart/2005/8/layout/hList1"/>
  </dgm:cxnLst>
  <dgm:bg/>
  <dgm:whole>
    <a:ln w="9525" cap="flat" cmpd="sng" algn="ctr">
      <a:noFill/>
      <a:prstDash val="solid"/>
      <a:round/>
      <a:headEnd type="none" w="med" len="med"/>
      <a:tailEnd type="none" w="med" len="med"/>
    </a:ln>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17814C8-DBB4-443A-BFEE-CC5C455BE653}" type="doc">
      <dgm:prSet loTypeId="urn:microsoft.com/office/officeart/2005/8/layout/orgChart1" loCatId="hierarchy" qsTypeId="urn:microsoft.com/office/officeart/2005/8/quickstyle/simple3" qsCatId="simple" csTypeId="urn:microsoft.com/office/officeart/2005/8/colors/accent0_1" csCatId="mainScheme" phldr="1"/>
      <dgm:spPr/>
      <dgm:t>
        <a:bodyPr/>
        <a:lstStyle/>
        <a:p>
          <a:endParaRPr lang="en-US"/>
        </a:p>
      </dgm:t>
    </dgm:pt>
    <dgm:pt modelId="{370B3A3C-1BEB-4FA3-94E5-4CEB2B828200}">
      <dgm:prSet phldrT="[Text]"/>
      <dgm:spPr/>
      <dgm:t>
        <a:bodyPr/>
        <a:lstStyle/>
        <a:p>
          <a:r>
            <a:rPr lang="en-US"/>
            <a:t>Outcome 1.2: Institutions create opportunities for decent work for people of working age,</a:t>
          </a:r>
        </a:p>
        <a:p>
          <a:r>
            <a:rPr lang="en-US"/>
            <a:t>particularly the most vulnerable and disadvantaged, to benefit in the process of socioeconomic</a:t>
          </a:r>
        </a:p>
        <a:p>
          <a:r>
            <a:rPr lang="en-US"/>
            <a:t>transformation;</a:t>
          </a:r>
        </a:p>
      </dgm:t>
    </dgm:pt>
    <dgm:pt modelId="{49E1EA7A-3D22-4DBB-A4E6-E487C0F9DECE}" type="parTrans" cxnId="{1508CA3A-C311-4F92-AD4C-F0E094837DCA}">
      <dgm:prSet/>
      <dgm:spPr/>
      <dgm:t>
        <a:bodyPr/>
        <a:lstStyle/>
        <a:p>
          <a:endParaRPr lang="en-US"/>
        </a:p>
      </dgm:t>
    </dgm:pt>
    <dgm:pt modelId="{917A4A98-42A1-4722-B4BA-B8A0C415AD8D}" type="sibTrans" cxnId="{1508CA3A-C311-4F92-AD4C-F0E094837DCA}">
      <dgm:prSet/>
      <dgm:spPr/>
      <dgm:t>
        <a:bodyPr/>
        <a:lstStyle/>
        <a:p>
          <a:endParaRPr lang="en-US"/>
        </a:p>
      </dgm:t>
    </dgm:pt>
    <dgm:pt modelId="{63D7DD28-460A-49C8-A332-CD2747579354}">
      <dgm:prSet phldrT="[Text]"/>
      <dgm:spPr/>
      <dgm:t>
        <a:bodyPr/>
        <a:lstStyle/>
        <a:p>
          <a:r>
            <a:rPr lang="en-US" b="1"/>
            <a:t>Output 1.2.4: </a:t>
          </a:r>
          <a:r>
            <a:rPr lang="en-US"/>
            <a:t>Employment policies are strengthened to prevent and address discrimination and exploitation of internal and  external migrant workers, and other  disadvantaged groups in the labour market due to their sex, HIV status or disability</a:t>
          </a:r>
        </a:p>
      </dgm:t>
    </dgm:pt>
    <dgm:pt modelId="{AE41DAEE-F538-4319-85DF-973AA65359FC}" type="parTrans" cxnId="{4C67E8A3-C35D-4B32-B441-82ABAF3A3359}">
      <dgm:prSet/>
      <dgm:spPr/>
      <dgm:t>
        <a:bodyPr/>
        <a:lstStyle/>
        <a:p>
          <a:endParaRPr lang="en-US"/>
        </a:p>
      </dgm:t>
    </dgm:pt>
    <dgm:pt modelId="{3BAB71EE-8975-4644-B289-82A82953E97E}" type="sibTrans" cxnId="{4C67E8A3-C35D-4B32-B441-82ABAF3A3359}">
      <dgm:prSet/>
      <dgm:spPr/>
      <dgm:t>
        <a:bodyPr/>
        <a:lstStyle/>
        <a:p>
          <a:endParaRPr lang="en-US"/>
        </a:p>
      </dgm:t>
    </dgm:pt>
    <dgm:pt modelId="{1B5A9AFC-712D-4E7F-B048-4F1C23127CE2}">
      <dgm:prSet phldrT="[Text]"/>
      <dgm:spPr/>
      <dgm:t>
        <a:bodyPr/>
        <a:lstStyle/>
        <a:p>
          <a:r>
            <a:rPr lang="en-US"/>
            <a:t>Outcome 1.3: Key national and sub-national agencies, in partnership with the private sector and</a:t>
          </a:r>
        </a:p>
        <a:p>
          <a:r>
            <a:rPr lang="en-US"/>
            <a:t>communities, have established and monitor multi-sectoral strategies, mechanisms</a:t>
          </a:r>
        </a:p>
        <a:p>
          <a:r>
            <a:rPr lang="en-US"/>
            <a:t>and resources to support implementation of relevant international conventions, and</a:t>
          </a:r>
        </a:p>
        <a:p>
          <a:r>
            <a:rPr lang="en-US"/>
            <a:t>effectively address climate change adaptation, mitigation and disaster risk management</a:t>
          </a:r>
        </a:p>
      </dgm:t>
    </dgm:pt>
    <dgm:pt modelId="{42CFAA84-6870-4828-9C0B-C9940820ACEC}" type="parTrans" cxnId="{B3C4A897-36AC-44D6-950D-58D49518A445}">
      <dgm:prSet/>
      <dgm:spPr/>
      <dgm:t>
        <a:bodyPr/>
        <a:lstStyle/>
        <a:p>
          <a:endParaRPr lang="en-US"/>
        </a:p>
      </dgm:t>
    </dgm:pt>
    <dgm:pt modelId="{1A62AE75-ECEB-4DDF-8E0E-D9FF2456F3EA}" type="sibTrans" cxnId="{B3C4A897-36AC-44D6-950D-58D49518A445}">
      <dgm:prSet/>
      <dgm:spPr/>
      <dgm:t>
        <a:bodyPr/>
        <a:lstStyle/>
        <a:p>
          <a:endParaRPr lang="en-US"/>
        </a:p>
      </dgm:t>
    </dgm:pt>
    <dgm:pt modelId="{A4001F82-0635-4B43-94B7-3EF0124EE28A}">
      <dgm:prSet phldrT="[Text]"/>
      <dgm:spPr/>
      <dgm:t>
        <a:bodyPr/>
        <a:lstStyle/>
        <a:p>
          <a:r>
            <a:rPr lang="en-US"/>
            <a:t>Outcome 2.2: Increased quality and effective management of a comprehensive national health system, including health promotion and health protection, with a focus on ensuring more equitable access for the most vulnerable and disadvantaged groups</a:t>
          </a:r>
        </a:p>
      </dgm:t>
    </dgm:pt>
    <dgm:pt modelId="{C5F5EDF9-6BDA-4A2D-BC50-7502B45F13B9}" type="parTrans" cxnId="{34E7B5D8-1AF4-4640-9797-516C21E52D5C}">
      <dgm:prSet/>
      <dgm:spPr/>
      <dgm:t>
        <a:bodyPr/>
        <a:lstStyle/>
        <a:p>
          <a:endParaRPr lang="en-US"/>
        </a:p>
      </dgm:t>
    </dgm:pt>
    <dgm:pt modelId="{B7B9FD3D-B200-4435-B1E3-B4ABDFF02DE0}" type="sibTrans" cxnId="{34E7B5D8-1AF4-4640-9797-516C21E52D5C}">
      <dgm:prSet/>
      <dgm:spPr/>
      <dgm:t>
        <a:bodyPr/>
        <a:lstStyle/>
        <a:p>
          <a:endParaRPr lang="en-US"/>
        </a:p>
      </dgm:t>
    </dgm:pt>
    <dgm:pt modelId="{33F38680-AC71-4501-98C9-C4E6A461942B}">
      <dgm:prSet phldrT="[Text]"/>
      <dgm:spPr/>
      <dgm:t>
        <a:bodyPr/>
        <a:lstStyle/>
        <a:p>
          <a:r>
            <a:rPr lang="en-US" b="1"/>
            <a:t>Output 2.2.4: </a:t>
          </a:r>
          <a:r>
            <a:rPr lang="en-AU"/>
            <a:t>National and sub-national capacities enhanced to strengthen evidence, and improve universal access to and utilization of a quality and gender-sensitive package of nutrition and sexual, reproductive, adolescent, maternal, neonatal, and child health care and services</a:t>
          </a:r>
          <a:endParaRPr lang="en-US"/>
        </a:p>
      </dgm:t>
    </dgm:pt>
    <dgm:pt modelId="{87FCD6F6-1BF6-45E4-BF57-910B741EB993}" type="parTrans" cxnId="{FC49F003-B3F8-4231-993B-D011EFB5213C}">
      <dgm:prSet/>
      <dgm:spPr/>
      <dgm:t>
        <a:bodyPr/>
        <a:lstStyle/>
        <a:p>
          <a:endParaRPr lang="en-US"/>
        </a:p>
      </dgm:t>
    </dgm:pt>
    <dgm:pt modelId="{0A3306F3-0F31-4F79-9835-26BA08372FC7}" type="sibTrans" cxnId="{FC49F003-B3F8-4231-993B-D011EFB5213C}">
      <dgm:prSet/>
      <dgm:spPr/>
      <dgm:t>
        <a:bodyPr/>
        <a:lstStyle/>
        <a:p>
          <a:endParaRPr lang="en-US"/>
        </a:p>
      </dgm:t>
    </dgm:pt>
    <dgm:pt modelId="{5FCCC718-6A53-4355-9F64-B744BF889743}">
      <dgm:prSet phldrT="[Text]"/>
      <dgm:spPr/>
      <dgm:t>
        <a:bodyPr/>
        <a:lstStyle/>
        <a:p>
          <a:r>
            <a:rPr lang="en-US" b="1"/>
            <a:t>Output 1.3.2 </a:t>
          </a:r>
          <a:r>
            <a:rPr lang="en-US"/>
            <a:t>Resilience of at-risk and vulnerable groups to natural hazards is enhanced, and nationally relevant aspects of international agreements on disaster risk management are implemented</a:t>
          </a:r>
        </a:p>
      </dgm:t>
    </dgm:pt>
    <dgm:pt modelId="{C87F9885-0334-4657-9B2B-D33875637DEA}" type="parTrans" cxnId="{CEC63872-0084-4D67-B6C7-E299921D3163}">
      <dgm:prSet/>
      <dgm:spPr/>
      <dgm:t>
        <a:bodyPr/>
        <a:lstStyle/>
        <a:p>
          <a:endParaRPr lang="en-US"/>
        </a:p>
      </dgm:t>
    </dgm:pt>
    <dgm:pt modelId="{2DADFAB2-3654-485A-91EB-6EA0A057C3DA}" type="sibTrans" cxnId="{CEC63872-0084-4D67-B6C7-E299921D3163}">
      <dgm:prSet/>
      <dgm:spPr/>
      <dgm:t>
        <a:bodyPr/>
        <a:lstStyle/>
        <a:p>
          <a:endParaRPr lang="en-US"/>
        </a:p>
      </dgm:t>
    </dgm:pt>
    <dgm:pt modelId="{898CD2CE-1FBA-4CF2-B0B2-883DC7CC149E}">
      <dgm:prSet phldrT="[Text]"/>
      <dgm:spPr/>
      <dgm:t>
        <a:bodyPr/>
        <a:lstStyle/>
        <a:p>
          <a:r>
            <a:rPr lang="en-US" b="1"/>
            <a:t>Output 1.3.4. </a:t>
          </a:r>
          <a:r>
            <a:rPr lang="en-US"/>
            <a:t>National long term climate change strategy operationalized that is based the national development vision (SEDS) while building on the National Target Program results.</a:t>
          </a:r>
        </a:p>
      </dgm:t>
    </dgm:pt>
    <dgm:pt modelId="{4E059E8C-5D7C-4866-AEEC-87A8B85E5605}" type="parTrans" cxnId="{71B38C26-806A-4137-9DD9-29DD444E891D}">
      <dgm:prSet/>
      <dgm:spPr/>
      <dgm:t>
        <a:bodyPr/>
        <a:lstStyle/>
        <a:p>
          <a:endParaRPr lang="en-US"/>
        </a:p>
      </dgm:t>
    </dgm:pt>
    <dgm:pt modelId="{9B418AAC-4D06-449B-82AE-020404D3F892}" type="sibTrans" cxnId="{71B38C26-806A-4137-9DD9-29DD444E891D}">
      <dgm:prSet/>
      <dgm:spPr/>
      <dgm:t>
        <a:bodyPr/>
        <a:lstStyle/>
        <a:p>
          <a:endParaRPr lang="en-US"/>
        </a:p>
      </dgm:t>
    </dgm:pt>
    <dgm:pt modelId="{0558B9B9-93B4-4B27-99D7-C247274DB6B6}">
      <dgm:prSet phldrT="[Text]"/>
      <dgm:spPr>
        <a:ln>
          <a:solidFill>
            <a:srgbClr val="C00000"/>
          </a:solidFill>
        </a:ln>
      </dgm:spPr>
      <dgm:t>
        <a:bodyPr/>
        <a:lstStyle/>
        <a:p>
          <a:r>
            <a:rPr lang="en-US"/>
            <a:t>Outcome 2.4: National and sub-national institutions, in partnership with communities, more actively address inequalities through implementation and monitoring of laws, policies and programmes that promote gender equality and women’s empowerment, and an effective and sustainable response to HIV, reducing stigma and discrimination</a:t>
          </a:r>
        </a:p>
      </dgm:t>
    </dgm:pt>
    <dgm:pt modelId="{5BBB281F-C337-49B5-A7E1-EA1B05C6D9CD}" type="parTrans" cxnId="{2B82A690-69A3-48D4-90A6-5EB7835273C8}">
      <dgm:prSet/>
      <dgm:spPr/>
      <dgm:t>
        <a:bodyPr/>
        <a:lstStyle/>
        <a:p>
          <a:endParaRPr lang="en-US"/>
        </a:p>
      </dgm:t>
    </dgm:pt>
    <dgm:pt modelId="{83A11603-2D65-4DEC-A7BD-6FD1083B9EC5}" type="sibTrans" cxnId="{2B82A690-69A3-48D4-90A6-5EB7835273C8}">
      <dgm:prSet/>
      <dgm:spPr/>
      <dgm:t>
        <a:bodyPr/>
        <a:lstStyle/>
        <a:p>
          <a:endParaRPr lang="en-US"/>
        </a:p>
      </dgm:t>
    </dgm:pt>
    <dgm:pt modelId="{53828EFA-DCDB-45BF-9EDC-B9EB48147D53}">
      <dgm:prSet phldrT="[Text]"/>
      <dgm:spPr>
        <a:ln>
          <a:solidFill>
            <a:srgbClr val="C00000"/>
          </a:solidFill>
        </a:ln>
      </dgm:spPr>
      <dgm:t>
        <a:bodyPr/>
        <a:lstStyle/>
        <a:p>
          <a:r>
            <a:rPr lang="en-GB" b="1"/>
            <a:t>Output 2.4.3: </a:t>
          </a:r>
          <a:r>
            <a:rPr lang="en-US"/>
            <a:t>Gender related legal and policy frameworks programmes and practices strengthened to effectively address gender inequality and inequity, gender discrimination and gender-based violence</a:t>
          </a:r>
        </a:p>
      </dgm:t>
    </dgm:pt>
    <dgm:pt modelId="{67AE798B-E75E-44A7-BEB2-F61E8AEB9D28}" type="parTrans" cxnId="{744E9D34-9AA9-42C1-8FF8-DAEE7237DD14}">
      <dgm:prSet/>
      <dgm:spPr>
        <a:ln>
          <a:solidFill>
            <a:srgbClr val="C00000"/>
          </a:solidFill>
        </a:ln>
      </dgm:spPr>
      <dgm:t>
        <a:bodyPr/>
        <a:lstStyle/>
        <a:p>
          <a:endParaRPr lang="en-US"/>
        </a:p>
      </dgm:t>
    </dgm:pt>
    <dgm:pt modelId="{888D5666-910D-4CDF-A8EF-6142FA1BE8AC}" type="sibTrans" cxnId="{744E9D34-9AA9-42C1-8FF8-DAEE7237DD14}">
      <dgm:prSet/>
      <dgm:spPr/>
      <dgm:t>
        <a:bodyPr/>
        <a:lstStyle/>
        <a:p>
          <a:endParaRPr lang="en-US"/>
        </a:p>
      </dgm:t>
    </dgm:pt>
    <dgm:pt modelId="{38F51A8F-D60A-4425-8FBF-25E1BB6D956D}">
      <dgm:prSet phldrT="[Text]"/>
      <dgm:spPr>
        <a:ln>
          <a:solidFill>
            <a:srgbClr val="C00000"/>
          </a:solidFill>
        </a:ln>
      </dgm:spPr>
      <dgm:t>
        <a:bodyPr/>
        <a:lstStyle/>
        <a:p>
          <a:r>
            <a:rPr lang="en-GB" b="1" dirty="0"/>
            <a:t>Output 2.4.4: </a:t>
          </a:r>
          <a:r>
            <a:rPr lang="en-AU" dirty="0" smtClean="0"/>
            <a:t>M</a:t>
          </a:r>
          <a:r>
            <a:rPr lang="en-US" dirty="0" err="1"/>
            <a:t>ulti-sectoral</a:t>
          </a:r>
          <a:r>
            <a:rPr lang="en-US" dirty="0"/>
            <a:t> coordination mechanisms effectively guide comprehensive evidence-based planning, budgeting, M&amp;E for a sustainable response to gender inequality, inequity, discrimination and gender-based violence</a:t>
          </a:r>
        </a:p>
      </dgm:t>
    </dgm:pt>
    <dgm:pt modelId="{78F8A29B-B9A1-4A9D-B185-DE0C4836E3FF}" type="parTrans" cxnId="{82095B75-7721-43A0-A8C5-F28F30671F7F}">
      <dgm:prSet/>
      <dgm:spPr>
        <a:ln>
          <a:solidFill>
            <a:srgbClr val="C00000"/>
          </a:solidFill>
        </a:ln>
      </dgm:spPr>
      <dgm:t>
        <a:bodyPr/>
        <a:lstStyle/>
        <a:p>
          <a:endParaRPr lang="en-US"/>
        </a:p>
      </dgm:t>
    </dgm:pt>
    <dgm:pt modelId="{F4F204FA-646B-4906-A7BB-18629EAC2DC6}" type="sibTrans" cxnId="{82095B75-7721-43A0-A8C5-F28F30671F7F}">
      <dgm:prSet/>
      <dgm:spPr/>
      <dgm:t>
        <a:bodyPr/>
        <a:lstStyle/>
        <a:p>
          <a:endParaRPr lang="en-US"/>
        </a:p>
      </dgm:t>
    </dgm:pt>
    <dgm:pt modelId="{338E17A1-1D6F-40C3-A49F-FA1E66FEAAF9}">
      <dgm:prSet phldrT="[Text]"/>
      <dgm:spPr/>
      <dgm:t>
        <a:bodyPr/>
        <a:lstStyle/>
        <a:p>
          <a:r>
            <a:rPr lang="en-US" b="1"/>
            <a:t>Outcome 3.1 </a:t>
          </a:r>
          <a:r>
            <a:rPr lang="en-US"/>
            <a:t>Elected bodies are better able to formulate laws and oversee the performance of State agencies and represent the aspirations of the Vietnamese people, especially women, ethnic minorities and other vulnerable and disadvantaged groups;</a:t>
          </a:r>
        </a:p>
      </dgm:t>
    </dgm:pt>
    <dgm:pt modelId="{2C895B8B-ED86-4AF5-919D-175DF662172D}" type="parTrans" cxnId="{94FA0A2C-39CB-4AEA-9194-785178BCD269}">
      <dgm:prSet/>
      <dgm:spPr/>
      <dgm:t>
        <a:bodyPr/>
        <a:lstStyle/>
        <a:p>
          <a:endParaRPr lang="en-US"/>
        </a:p>
      </dgm:t>
    </dgm:pt>
    <dgm:pt modelId="{0A1B01AA-38C2-403A-8A2C-2DA87D753FC1}" type="sibTrans" cxnId="{94FA0A2C-39CB-4AEA-9194-785178BCD269}">
      <dgm:prSet/>
      <dgm:spPr/>
      <dgm:t>
        <a:bodyPr/>
        <a:lstStyle/>
        <a:p>
          <a:endParaRPr lang="en-US"/>
        </a:p>
      </dgm:t>
    </dgm:pt>
    <dgm:pt modelId="{77AFE777-A05B-4039-B9AC-8C63DB1B2A67}">
      <dgm:prSet phldrT="[Text]"/>
      <dgm:spPr/>
      <dgm:t>
        <a:bodyPr/>
        <a:lstStyle/>
        <a:p>
          <a:r>
            <a:rPr lang="en-US" b="1"/>
            <a:t>Output 3.1.1: </a:t>
          </a:r>
          <a:r>
            <a:rPr lang="en-US"/>
            <a:t>Elected bodies benefit from enhanced knowledge generation and knowledge management to access high quality research and data to guide their legislative duties</a:t>
          </a:r>
        </a:p>
      </dgm:t>
    </dgm:pt>
    <dgm:pt modelId="{C30FBFDB-71E8-41FA-A4F0-79D807D1D620}" type="parTrans" cxnId="{A1329D4C-C071-4F04-9B06-08DDD496D548}">
      <dgm:prSet/>
      <dgm:spPr/>
      <dgm:t>
        <a:bodyPr/>
        <a:lstStyle/>
        <a:p>
          <a:endParaRPr lang="en-US"/>
        </a:p>
      </dgm:t>
    </dgm:pt>
    <dgm:pt modelId="{CA0D45D5-880B-4912-A0F2-8E46FC859946}" type="sibTrans" cxnId="{A1329D4C-C071-4F04-9B06-08DDD496D548}">
      <dgm:prSet/>
      <dgm:spPr/>
      <dgm:t>
        <a:bodyPr/>
        <a:lstStyle/>
        <a:p>
          <a:endParaRPr lang="en-US"/>
        </a:p>
      </dgm:t>
    </dgm:pt>
    <dgm:pt modelId="{D4C753BC-2313-40BF-B876-FCBD2D9C482A}" type="pres">
      <dgm:prSet presAssocID="{617814C8-DBB4-443A-BFEE-CC5C455BE653}" presName="hierChild1" presStyleCnt="0">
        <dgm:presLayoutVars>
          <dgm:orgChart val="1"/>
          <dgm:chPref val="1"/>
          <dgm:dir/>
          <dgm:animOne val="branch"/>
          <dgm:animLvl val="lvl"/>
          <dgm:resizeHandles/>
        </dgm:presLayoutVars>
      </dgm:prSet>
      <dgm:spPr/>
      <dgm:t>
        <a:bodyPr/>
        <a:lstStyle/>
        <a:p>
          <a:endParaRPr lang="en-US"/>
        </a:p>
      </dgm:t>
    </dgm:pt>
    <dgm:pt modelId="{B8A70889-4C40-42E2-BD37-0BF86CEED92C}" type="pres">
      <dgm:prSet presAssocID="{370B3A3C-1BEB-4FA3-94E5-4CEB2B828200}" presName="hierRoot1" presStyleCnt="0">
        <dgm:presLayoutVars>
          <dgm:hierBranch val="init"/>
        </dgm:presLayoutVars>
      </dgm:prSet>
      <dgm:spPr/>
      <dgm:t>
        <a:bodyPr/>
        <a:lstStyle/>
        <a:p>
          <a:endParaRPr lang="en-US"/>
        </a:p>
      </dgm:t>
    </dgm:pt>
    <dgm:pt modelId="{F953FEC4-2F94-4DE7-9F49-754DCEDEE991}" type="pres">
      <dgm:prSet presAssocID="{370B3A3C-1BEB-4FA3-94E5-4CEB2B828200}" presName="rootComposite1" presStyleCnt="0"/>
      <dgm:spPr/>
      <dgm:t>
        <a:bodyPr/>
        <a:lstStyle/>
        <a:p>
          <a:endParaRPr lang="en-US"/>
        </a:p>
      </dgm:t>
    </dgm:pt>
    <dgm:pt modelId="{5EDE314C-71C1-49D0-8B15-F232814D59AE}" type="pres">
      <dgm:prSet presAssocID="{370B3A3C-1BEB-4FA3-94E5-4CEB2B828200}" presName="rootText1" presStyleLbl="node0" presStyleIdx="0" presStyleCnt="5" custScaleX="100431" custScaleY="287731">
        <dgm:presLayoutVars>
          <dgm:chPref val="3"/>
        </dgm:presLayoutVars>
      </dgm:prSet>
      <dgm:spPr/>
      <dgm:t>
        <a:bodyPr/>
        <a:lstStyle/>
        <a:p>
          <a:endParaRPr lang="en-US"/>
        </a:p>
      </dgm:t>
    </dgm:pt>
    <dgm:pt modelId="{2E2D8CF9-7B29-465B-8FE0-AD060625F656}" type="pres">
      <dgm:prSet presAssocID="{370B3A3C-1BEB-4FA3-94E5-4CEB2B828200}" presName="rootConnector1" presStyleLbl="node1" presStyleIdx="0" presStyleCnt="0"/>
      <dgm:spPr/>
      <dgm:t>
        <a:bodyPr/>
        <a:lstStyle/>
        <a:p>
          <a:endParaRPr lang="en-US"/>
        </a:p>
      </dgm:t>
    </dgm:pt>
    <dgm:pt modelId="{0F9D5AB5-25BF-4E50-8340-A7D8B6F77345}" type="pres">
      <dgm:prSet presAssocID="{370B3A3C-1BEB-4FA3-94E5-4CEB2B828200}" presName="hierChild2" presStyleCnt="0"/>
      <dgm:spPr/>
      <dgm:t>
        <a:bodyPr/>
        <a:lstStyle/>
        <a:p>
          <a:endParaRPr lang="en-US"/>
        </a:p>
      </dgm:t>
    </dgm:pt>
    <dgm:pt modelId="{910F17D2-4FCF-4F15-9853-C4048A719A5C}" type="pres">
      <dgm:prSet presAssocID="{AE41DAEE-F538-4319-85DF-973AA65359FC}" presName="Name37" presStyleLbl="parChTrans1D2" presStyleIdx="0" presStyleCnt="7"/>
      <dgm:spPr/>
      <dgm:t>
        <a:bodyPr/>
        <a:lstStyle/>
        <a:p>
          <a:endParaRPr lang="en-US"/>
        </a:p>
      </dgm:t>
    </dgm:pt>
    <dgm:pt modelId="{034C469E-16F9-4A1D-B242-65AEF2803954}" type="pres">
      <dgm:prSet presAssocID="{63D7DD28-460A-49C8-A332-CD2747579354}" presName="hierRoot2" presStyleCnt="0">
        <dgm:presLayoutVars>
          <dgm:hierBranch val="init"/>
        </dgm:presLayoutVars>
      </dgm:prSet>
      <dgm:spPr/>
      <dgm:t>
        <a:bodyPr/>
        <a:lstStyle/>
        <a:p>
          <a:endParaRPr lang="en-US"/>
        </a:p>
      </dgm:t>
    </dgm:pt>
    <dgm:pt modelId="{73EE5A42-010C-43AC-9028-EC0493E6FD0A}" type="pres">
      <dgm:prSet presAssocID="{63D7DD28-460A-49C8-A332-CD2747579354}" presName="rootComposite" presStyleCnt="0"/>
      <dgm:spPr/>
      <dgm:t>
        <a:bodyPr/>
        <a:lstStyle/>
        <a:p>
          <a:endParaRPr lang="en-US"/>
        </a:p>
      </dgm:t>
    </dgm:pt>
    <dgm:pt modelId="{A920B2B6-EA79-4C4B-8522-FFBB6199FBDD}" type="pres">
      <dgm:prSet presAssocID="{63D7DD28-460A-49C8-A332-CD2747579354}" presName="rootText" presStyleLbl="node2" presStyleIdx="0" presStyleCnt="7" custScaleX="100431" custScaleY="287731">
        <dgm:presLayoutVars>
          <dgm:chPref val="3"/>
        </dgm:presLayoutVars>
      </dgm:prSet>
      <dgm:spPr/>
      <dgm:t>
        <a:bodyPr/>
        <a:lstStyle/>
        <a:p>
          <a:endParaRPr lang="en-US"/>
        </a:p>
      </dgm:t>
    </dgm:pt>
    <dgm:pt modelId="{1ECE9E32-A6F8-41F0-A7E2-09DACAA8F73D}" type="pres">
      <dgm:prSet presAssocID="{63D7DD28-460A-49C8-A332-CD2747579354}" presName="rootConnector" presStyleLbl="node2" presStyleIdx="0" presStyleCnt="7"/>
      <dgm:spPr/>
      <dgm:t>
        <a:bodyPr/>
        <a:lstStyle/>
        <a:p>
          <a:endParaRPr lang="en-US"/>
        </a:p>
      </dgm:t>
    </dgm:pt>
    <dgm:pt modelId="{701CA68D-C6DA-4012-AF25-3B1A559A93B0}" type="pres">
      <dgm:prSet presAssocID="{63D7DD28-460A-49C8-A332-CD2747579354}" presName="hierChild4" presStyleCnt="0"/>
      <dgm:spPr/>
      <dgm:t>
        <a:bodyPr/>
        <a:lstStyle/>
        <a:p>
          <a:endParaRPr lang="en-US"/>
        </a:p>
      </dgm:t>
    </dgm:pt>
    <dgm:pt modelId="{5371C826-4E38-41FC-B051-74966747C2FA}" type="pres">
      <dgm:prSet presAssocID="{63D7DD28-460A-49C8-A332-CD2747579354}" presName="hierChild5" presStyleCnt="0"/>
      <dgm:spPr/>
      <dgm:t>
        <a:bodyPr/>
        <a:lstStyle/>
        <a:p>
          <a:endParaRPr lang="en-US"/>
        </a:p>
      </dgm:t>
    </dgm:pt>
    <dgm:pt modelId="{7E73AD04-A2AA-4B94-A0A5-938608525047}" type="pres">
      <dgm:prSet presAssocID="{370B3A3C-1BEB-4FA3-94E5-4CEB2B828200}" presName="hierChild3" presStyleCnt="0"/>
      <dgm:spPr/>
      <dgm:t>
        <a:bodyPr/>
        <a:lstStyle/>
        <a:p>
          <a:endParaRPr lang="en-US"/>
        </a:p>
      </dgm:t>
    </dgm:pt>
    <dgm:pt modelId="{30A1BAA5-0F63-4EBA-A174-34F96A8E8356}" type="pres">
      <dgm:prSet presAssocID="{1B5A9AFC-712D-4E7F-B048-4F1C23127CE2}" presName="hierRoot1" presStyleCnt="0">
        <dgm:presLayoutVars>
          <dgm:hierBranch val="init"/>
        </dgm:presLayoutVars>
      </dgm:prSet>
      <dgm:spPr/>
      <dgm:t>
        <a:bodyPr/>
        <a:lstStyle/>
        <a:p>
          <a:endParaRPr lang="en-US"/>
        </a:p>
      </dgm:t>
    </dgm:pt>
    <dgm:pt modelId="{B05CA21E-25CA-455A-8F46-8809487E5DA5}" type="pres">
      <dgm:prSet presAssocID="{1B5A9AFC-712D-4E7F-B048-4F1C23127CE2}" presName="rootComposite1" presStyleCnt="0"/>
      <dgm:spPr/>
      <dgm:t>
        <a:bodyPr/>
        <a:lstStyle/>
        <a:p>
          <a:endParaRPr lang="en-US"/>
        </a:p>
      </dgm:t>
    </dgm:pt>
    <dgm:pt modelId="{30ABEDF9-A942-4E26-974E-327384985FE5}" type="pres">
      <dgm:prSet presAssocID="{1B5A9AFC-712D-4E7F-B048-4F1C23127CE2}" presName="rootText1" presStyleLbl="node0" presStyleIdx="1" presStyleCnt="5" custScaleX="100431" custScaleY="287731">
        <dgm:presLayoutVars>
          <dgm:chPref val="3"/>
        </dgm:presLayoutVars>
      </dgm:prSet>
      <dgm:spPr/>
      <dgm:t>
        <a:bodyPr/>
        <a:lstStyle/>
        <a:p>
          <a:endParaRPr lang="en-US"/>
        </a:p>
      </dgm:t>
    </dgm:pt>
    <dgm:pt modelId="{2493F286-3FEE-4645-9603-216BCD778A2B}" type="pres">
      <dgm:prSet presAssocID="{1B5A9AFC-712D-4E7F-B048-4F1C23127CE2}" presName="rootConnector1" presStyleLbl="node1" presStyleIdx="0" presStyleCnt="0"/>
      <dgm:spPr/>
      <dgm:t>
        <a:bodyPr/>
        <a:lstStyle/>
        <a:p>
          <a:endParaRPr lang="en-US"/>
        </a:p>
      </dgm:t>
    </dgm:pt>
    <dgm:pt modelId="{70802867-B072-45AD-8845-A62F1C8F4705}" type="pres">
      <dgm:prSet presAssocID="{1B5A9AFC-712D-4E7F-B048-4F1C23127CE2}" presName="hierChild2" presStyleCnt="0"/>
      <dgm:spPr/>
      <dgm:t>
        <a:bodyPr/>
        <a:lstStyle/>
        <a:p>
          <a:endParaRPr lang="en-US"/>
        </a:p>
      </dgm:t>
    </dgm:pt>
    <dgm:pt modelId="{934B5EC0-0800-45E1-8350-BA89AAD36051}" type="pres">
      <dgm:prSet presAssocID="{C87F9885-0334-4657-9B2B-D33875637DEA}" presName="Name37" presStyleLbl="parChTrans1D2" presStyleIdx="1" presStyleCnt="7"/>
      <dgm:spPr/>
      <dgm:t>
        <a:bodyPr/>
        <a:lstStyle/>
        <a:p>
          <a:endParaRPr lang="en-US"/>
        </a:p>
      </dgm:t>
    </dgm:pt>
    <dgm:pt modelId="{31B41C8A-C110-4D30-98C6-8958A2463330}" type="pres">
      <dgm:prSet presAssocID="{5FCCC718-6A53-4355-9F64-B744BF889743}" presName="hierRoot2" presStyleCnt="0">
        <dgm:presLayoutVars>
          <dgm:hierBranch val="init"/>
        </dgm:presLayoutVars>
      </dgm:prSet>
      <dgm:spPr/>
      <dgm:t>
        <a:bodyPr/>
        <a:lstStyle/>
        <a:p>
          <a:endParaRPr lang="en-US"/>
        </a:p>
      </dgm:t>
    </dgm:pt>
    <dgm:pt modelId="{DC7BABB6-7C73-4E21-B056-B00F6B619D01}" type="pres">
      <dgm:prSet presAssocID="{5FCCC718-6A53-4355-9F64-B744BF889743}" presName="rootComposite" presStyleCnt="0"/>
      <dgm:spPr/>
      <dgm:t>
        <a:bodyPr/>
        <a:lstStyle/>
        <a:p>
          <a:endParaRPr lang="en-US"/>
        </a:p>
      </dgm:t>
    </dgm:pt>
    <dgm:pt modelId="{CA46EF15-0A83-4E93-AA30-9E1F9DA755A3}" type="pres">
      <dgm:prSet presAssocID="{5FCCC718-6A53-4355-9F64-B744BF889743}" presName="rootText" presStyleLbl="node2" presStyleIdx="1" presStyleCnt="7" custScaleX="100431" custScaleY="287731">
        <dgm:presLayoutVars>
          <dgm:chPref val="3"/>
        </dgm:presLayoutVars>
      </dgm:prSet>
      <dgm:spPr/>
      <dgm:t>
        <a:bodyPr/>
        <a:lstStyle/>
        <a:p>
          <a:endParaRPr lang="en-US"/>
        </a:p>
      </dgm:t>
    </dgm:pt>
    <dgm:pt modelId="{82B9FAEF-5682-4A58-99D6-64045BAA37C1}" type="pres">
      <dgm:prSet presAssocID="{5FCCC718-6A53-4355-9F64-B744BF889743}" presName="rootConnector" presStyleLbl="node2" presStyleIdx="1" presStyleCnt="7"/>
      <dgm:spPr/>
      <dgm:t>
        <a:bodyPr/>
        <a:lstStyle/>
        <a:p>
          <a:endParaRPr lang="en-US"/>
        </a:p>
      </dgm:t>
    </dgm:pt>
    <dgm:pt modelId="{7874350B-D795-4CAB-8579-6D94CB2D1F1D}" type="pres">
      <dgm:prSet presAssocID="{5FCCC718-6A53-4355-9F64-B744BF889743}" presName="hierChild4" presStyleCnt="0"/>
      <dgm:spPr/>
      <dgm:t>
        <a:bodyPr/>
        <a:lstStyle/>
        <a:p>
          <a:endParaRPr lang="en-US"/>
        </a:p>
      </dgm:t>
    </dgm:pt>
    <dgm:pt modelId="{9374C4C4-9079-4A98-B95E-94A9459D4630}" type="pres">
      <dgm:prSet presAssocID="{5FCCC718-6A53-4355-9F64-B744BF889743}" presName="hierChild5" presStyleCnt="0"/>
      <dgm:spPr/>
      <dgm:t>
        <a:bodyPr/>
        <a:lstStyle/>
        <a:p>
          <a:endParaRPr lang="en-US"/>
        </a:p>
      </dgm:t>
    </dgm:pt>
    <dgm:pt modelId="{E442A4A4-72E5-4D8B-AAAF-08B5EF940562}" type="pres">
      <dgm:prSet presAssocID="{4E059E8C-5D7C-4866-AEEC-87A8B85E5605}" presName="Name37" presStyleLbl="parChTrans1D2" presStyleIdx="2" presStyleCnt="7"/>
      <dgm:spPr/>
      <dgm:t>
        <a:bodyPr/>
        <a:lstStyle/>
        <a:p>
          <a:endParaRPr lang="en-US"/>
        </a:p>
      </dgm:t>
    </dgm:pt>
    <dgm:pt modelId="{4E5E948E-B328-4E77-820F-F952A50A2F26}" type="pres">
      <dgm:prSet presAssocID="{898CD2CE-1FBA-4CF2-B0B2-883DC7CC149E}" presName="hierRoot2" presStyleCnt="0">
        <dgm:presLayoutVars>
          <dgm:hierBranch val="init"/>
        </dgm:presLayoutVars>
      </dgm:prSet>
      <dgm:spPr/>
      <dgm:t>
        <a:bodyPr/>
        <a:lstStyle/>
        <a:p>
          <a:endParaRPr lang="en-US"/>
        </a:p>
      </dgm:t>
    </dgm:pt>
    <dgm:pt modelId="{43F3A529-CD10-4D2B-BA27-826048BF7FB4}" type="pres">
      <dgm:prSet presAssocID="{898CD2CE-1FBA-4CF2-B0B2-883DC7CC149E}" presName="rootComposite" presStyleCnt="0"/>
      <dgm:spPr/>
      <dgm:t>
        <a:bodyPr/>
        <a:lstStyle/>
        <a:p>
          <a:endParaRPr lang="en-US"/>
        </a:p>
      </dgm:t>
    </dgm:pt>
    <dgm:pt modelId="{CA2BAE56-B2AE-4A43-A3BA-8111F7DF2901}" type="pres">
      <dgm:prSet presAssocID="{898CD2CE-1FBA-4CF2-B0B2-883DC7CC149E}" presName="rootText" presStyleLbl="node2" presStyleIdx="2" presStyleCnt="7" custScaleX="100431" custScaleY="287731">
        <dgm:presLayoutVars>
          <dgm:chPref val="3"/>
        </dgm:presLayoutVars>
      </dgm:prSet>
      <dgm:spPr/>
      <dgm:t>
        <a:bodyPr/>
        <a:lstStyle/>
        <a:p>
          <a:endParaRPr lang="en-US"/>
        </a:p>
      </dgm:t>
    </dgm:pt>
    <dgm:pt modelId="{A6BED983-646E-48DA-8E21-A8BC5D16F605}" type="pres">
      <dgm:prSet presAssocID="{898CD2CE-1FBA-4CF2-B0B2-883DC7CC149E}" presName="rootConnector" presStyleLbl="node2" presStyleIdx="2" presStyleCnt="7"/>
      <dgm:spPr/>
      <dgm:t>
        <a:bodyPr/>
        <a:lstStyle/>
        <a:p>
          <a:endParaRPr lang="en-US"/>
        </a:p>
      </dgm:t>
    </dgm:pt>
    <dgm:pt modelId="{9430562A-E316-4B3D-9434-F34A2BCBFE45}" type="pres">
      <dgm:prSet presAssocID="{898CD2CE-1FBA-4CF2-B0B2-883DC7CC149E}" presName="hierChild4" presStyleCnt="0"/>
      <dgm:spPr/>
      <dgm:t>
        <a:bodyPr/>
        <a:lstStyle/>
        <a:p>
          <a:endParaRPr lang="en-US"/>
        </a:p>
      </dgm:t>
    </dgm:pt>
    <dgm:pt modelId="{2EE9E432-AA6A-43CC-95D1-203A4B4BFF20}" type="pres">
      <dgm:prSet presAssocID="{898CD2CE-1FBA-4CF2-B0B2-883DC7CC149E}" presName="hierChild5" presStyleCnt="0"/>
      <dgm:spPr/>
      <dgm:t>
        <a:bodyPr/>
        <a:lstStyle/>
        <a:p>
          <a:endParaRPr lang="en-US"/>
        </a:p>
      </dgm:t>
    </dgm:pt>
    <dgm:pt modelId="{73491A16-3D0E-45E5-B617-C937FB0D10B5}" type="pres">
      <dgm:prSet presAssocID="{1B5A9AFC-712D-4E7F-B048-4F1C23127CE2}" presName="hierChild3" presStyleCnt="0"/>
      <dgm:spPr/>
      <dgm:t>
        <a:bodyPr/>
        <a:lstStyle/>
        <a:p>
          <a:endParaRPr lang="en-US"/>
        </a:p>
      </dgm:t>
    </dgm:pt>
    <dgm:pt modelId="{C2C7F559-F06F-48F4-BA72-E3DC4CEED6C0}" type="pres">
      <dgm:prSet presAssocID="{A4001F82-0635-4B43-94B7-3EF0124EE28A}" presName="hierRoot1" presStyleCnt="0">
        <dgm:presLayoutVars>
          <dgm:hierBranch val="init"/>
        </dgm:presLayoutVars>
      </dgm:prSet>
      <dgm:spPr/>
      <dgm:t>
        <a:bodyPr/>
        <a:lstStyle/>
        <a:p>
          <a:endParaRPr lang="en-US"/>
        </a:p>
      </dgm:t>
    </dgm:pt>
    <dgm:pt modelId="{51C36649-8CED-4681-BFA5-264BC21F5259}" type="pres">
      <dgm:prSet presAssocID="{A4001F82-0635-4B43-94B7-3EF0124EE28A}" presName="rootComposite1" presStyleCnt="0"/>
      <dgm:spPr/>
      <dgm:t>
        <a:bodyPr/>
        <a:lstStyle/>
        <a:p>
          <a:endParaRPr lang="en-US"/>
        </a:p>
      </dgm:t>
    </dgm:pt>
    <dgm:pt modelId="{7939320F-506B-49DC-AC25-0ADDA91EDC10}" type="pres">
      <dgm:prSet presAssocID="{A4001F82-0635-4B43-94B7-3EF0124EE28A}" presName="rootText1" presStyleLbl="node0" presStyleIdx="2" presStyleCnt="5" custScaleX="100431" custScaleY="287731">
        <dgm:presLayoutVars>
          <dgm:chPref val="3"/>
        </dgm:presLayoutVars>
      </dgm:prSet>
      <dgm:spPr/>
      <dgm:t>
        <a:bodyPr/>
        <a:lstStyle/>
        <a:p>
          <a:endParaRPr lang="en-US"/>
        </a:p>
      </dgm:t>
    </dgm:pt>
    <dgm:pt modelId="{F883002C-A6B6-4A94-9627-B35898E322E4}" type="pres">
      <dgm:prSet presAssocID="{A4001F82-0635-4B43-94B7-3EF0124EE28A}" presName="rootConnector1" presStyleLbl="node1" presStyleIdx="0" presStyleCnt="0"/>
      <dgm:spPr/>
      <dgm:t>
        <a:bodyPr/>
        <a:lstStyle/>
        <a:p>
          <a:endParaRPr lang="en-US"/>
        </a:p>
      </dgm:t>
    </dgm:pt>
    <dgm:pt modelId="{441DF1EB-7535-45D6-816C-A8F0140F8675}" type="pres">
      <dgm:prSet presAssocID="{A4001F82-0635-4B43-94B7-3EF0124EE28A}" presName="hierChild2" presStyleCnt="0"/>
      <dgm:spPr/>
      <dgm:t>
        <a:bodyPr/>
        <a:lstStyle/>
        <a:p>
          <a:endParaRPr lang="en-US"/>
        </a:p>
      </dgm:t>
    </dgm:pt>
    <dgm:pt modelId="{C3E71038-CA52-4619-B605-31753D6E79A9}" type="pres">
      <dgm:prSet presAssocID="{87FCD6F6-1BF6-45E4-BF57-910B741EB993}" presName="Name37" presStyleLbl="parChTrans1D2" presStyleIdx="3" presStyleCnt="7"/>
      <dgm:spPr/>
      <dgm:t>
        <a:bodyPr/>
        <a:lstStyle/>
        <a:p>
          <a:endParaRPr lang="en-US"/>
        </a:p>
      </dgm:t>
    </dgm:pt>
    <dgm:pt modelId="{0331F66C-9DD4-4786-933C-832B8EE898C0}" type="pres">
      <dgm:prSet presAssocID="{33F38680-AC71-4501-98C9-C4E6A461942B}" presName="hierRoot2" presStyleCnt="0">
        <dgm:presLayoutVars>
          <dgm:hierBranch val="init"/>
        </dgm:presLayoutVars>
      </dgm:prSet>
      <dgm:spPr/>
      <dgm:t>
        <a:bodyPr/>
        <a:lstStyle/>
        <a:p>
          <a:endParaRPr lang="en-US"/>
        </a:p>
      </dgm:t>
    </dgm:pt>
    <dgm:pt modelId="{021EA490-88EF-4F42-98AD-4DFE6B1D8FB7}" type="pres">
      <dgm:prSet presAssocID="{33F38680-AC71-4501-98C9-C4E6A461942B}" presName="rootComposite" presStyleCnt="0"/>
      <dgm:spPr/>
      <dgm:t>
        <a:bodyPr/>
        <a:lstStyle/>
        <a:p>
          <a:endParaRPr lang="en-US"/>
        </a:p>
      </dgm:t>
    </dgm:pt>
    <dgm:pt modelId="{B263292C-EF42-4A71-90AD-DC5CBC96074C}" type="pres">
      <dgm:prSet presAssocID="{33F38680-AC71-4501-98C9-C4E6A461942B}" presName="rootText" presStyleLbl="node2" presStyleIdx="3" presStyleCnt="7" custScaleX="100431" custScaleY="287731">
        <dgm:presLayoutVars>
          <dgm:chPref val="3"/>
        </dgm:presLayoutVars>
      </dgm:prSet>
      <dgm:spPr/>
      <dgm:t>
        <a:bodyPr/>
        <a:lstStyle/>
        <a:p>
          <a:endParaRPr lang="en-US"/>
        </a:p>
      </dgm:t>
    </dgm:pt>
    <dgm:pt modelId="{56192179-6E00-42B4-9182-EA1DD5B31BA4}" type="pres">
      <dgm:prSet presAssocID="{33F38680-AC71-4501-98C9-C4E6A461942B}" presName="rootConnector" presStyleLbl="node2" presStyleIdx="3" presStyleCnt="7"/>
      <dgm:spPr/>
      <dgm:t>
        <a:bodyPr/>
        <a:lstStyle/>
        <a:p>
          <a:endParaRPr lang="en-US"/>
        </a:p>
      </dgm:t>
    </dgm:pt>
    <dgm:pt modelId="{F7FC485B-23C2-4989-9F45-D44C0FB9B085}" type="pres">
      <dgm:prSet presAssocID="{33F38680-AC71-4501-98C9-C4E6A461942B}" presName="hierChild4" presStyleCnt="0"/>
      <dgm:spPr/>
      <dgm:t>
        <a:bodyPr/>
        <a:lstStyle/>
        <a:p>
          <a:endParaRPr lang="en-US"/>
        </a:p>
      </dgm:t>
    </dgm:pt>
    <dgm:pt modelId="{7AB9076B-B5FA-4E47-8A53-E3C24C737193}" type="pres">
      <dgm:prSet presAssocID="{33F38680-AC71-4501-98C9-C4E6A461942B}" presName="hierChild5" presStyleCnt="0"/>
      <dgm:spPr/>
      <dgm:t>
        <a:bodyPr/>
        <a:lstStyle/>
        <a:p>
          <a:endParaRPr lang="en-US"/>
        </a:p>
      </dgm:t>
    </dgm:pt>
    <dgm:pt modelId="{6DF793D2-49FB-4214-8E2D-72CC431A3B68}" type="pres">
      <dgm:prSet presAssocID="{A4001F82-0635-4B43-94B7-3EF0124EE28A}" presName="hierChild3" presStyleCnt="0"/>
      <dgm:spPr/>
      <dgm:t>
        <a:bodyPr/>
        <a:lstStyle/>
        <a:p>
          <a:endParaRPr lang="en-US"/>
        </a:p>
      </dgm:t>
    </dgm:pt>
    <dgm:pt modelId="{C5A0556D-21F6-4B44-A923-C2E8F383E50F}" type="pres">
      <dgm:prSet presAssocID="{0558B9B9-93B4-4B27-99D7-C247274DB6B6}" presName="hierRoot1" presStyleCnt="0">
        <dgm:presLayoutVars>
          <dgm:hierBranch val="init"/>
        </dgm:presLayoutVars>
      </dgm:prSet>
      <dgm:spPr/>
      <dgm:t>
        <a:bodyPr/>
        <a:lstStyle/>
        <a:p>
          <a:endParaRPr lang="en-US"/>
        </a:p>
      </dgm:t>
    </dgm:pt>
    <dgm:pt modelId="{BF05FC3D-B9CA-4BDE-922C-32281A2AF6A5}" type="pres">
      <dgm:prSet presAssocID="{0558B9B9-93B4-4B27-99D7-C247274DB6B6}" presName="rootComposite1" presStyleCnt="0"/>
      <dgm:spPr/>
      <dgm:t>
        <a:bodyPr/>
        <a:lstStyle/>
        <a:p>
          <a:endParaRPr lang="en-US"/>
        </a:p>
      </dgm:t>
    </dgm:pt>
    <dgm:pt modelId="{26EF8891-6AF7-41BF-958D-C3D6E3F06FA7}" type="pres">
      <dgm:prSet presAssocID="{0558B9B9-93B4-4B27-99D7-C247274DB6B6}" presName="rootText1" presStyleLbl="node0" presStyleIdx="3" presStyleCnt="5" custScaleX="100431" custScaleY="287731">
        <dgm:presLayoutVars>
          <dgm:chPref val="3"/>
        </dgm:presLayoutVars>
      </dgm:prSet>
      <dgm:spPr/>
      <dgm:t>
        <a:bodyPr/>
        <a:lstStyle/>
        <a:p>
          <a:endParaRPr lang="en-US"/>
        </a:p>
      </dgm:t>
    </dgm:pt>
    <dgm:pt modelId="{8198FAE3-B759-4970-8AF5-982F1BD8EE83}" type="pres">
      <dgm:prSet presAssocID="{0558B9B9-93B4-4B27-99D7-C247274DB6B6}" presName="rootConnector1" presStyleLbl="node1" presStyleIdx="0" presStyleCnt="0"/>
      <dgm:spPr/>
      <dgm:t>
        <a:bodyPr/>
        <a:lstStyle/>
        <a:p>
          <a:endParaRPr lang="en-US"/>
        </a:p>
      </dgm:t>
    </dgm:pt>
    <dgm:pt modelId="{881CC023-014D-4AA0-8DE1-59A05A5E706C}" type="pres">
      <dgm:prSet presAssocID="{0558B9B9-93B4-4B27-99D7-C247274DB6B6}" presName="hierChild2" presStyleCnt="0"/>
      <dgm:spPr/>
      <dgm:t>
        <a:bodyPr/>
        <a:lstStyle/>
        <a:p>
          <a:endParaRPr lang="en-US"/>
        </a:p>
      </dgm:t>
    </dgm:pt>
    <dgm:pt modelId="{089DF2BD-FFD7-433A-A383-5B04BA5C2E56}" type="pres">
      <dgm:prSet presAssocID="{67AE798B-E75E-44A7-BEB2-F61E8AEB9D28}" presName="Name37" presStyleLbl="parChTrans1D2" presStyleIdx="4" presStyleCnt="7"/>
      <dgm:spPr/>
      <dgm:t>
        <a:bodyPr/>
        <a:lstStyle/>
        <a:p>
          <a:endParaRPr lang="en-US"/>
        </a:p>
      </dgm:t>
    </dgm:pt>
    <dgm:pt modelId="{A7CBC172-856C-4712-A587-1CAD89621C5D}" type="pres">
      <dgm:prSet presAssocID="{53828EFA-DCDB-45BF-9EDC-B9EB48147D53}" presName="hierRoot2" presStyleCnt="0">
        <dgm:presLayoutVars>
          <dgm:hierBranch val="init"/>
        </dgm:presLayoutVars>
      </dgm:prSet>
      <dgm:spPr/>
      <dgm:t>
        <a:bodyPr/>
        <a:lstStyle/>
        <a:p>
          <a:endParaRPr lang="en-US"/>
        </a:p>
      </dgm:t>
    </dgm:pt>
    <dgm:pt modelId="{EDDD6816-362C-468B-A780-2DCB043530AE}" type="pres">
      <dgm:prSet presAssocID="{53828EFA-DCDB-45BF-9EDC-B9EB48147D53}" presName="rootComposite" presStyleCnt="0"/>
      <dgm:spPr/>
      <dgm:t>
        <a:bodyPr/>
        <a:lstStyle/>
        <a:p>
          <a:endParaRPr lang="en-US"/>
        </a:p>
      </dgm:t>
    </dgm:pt>
    <dgm:pt modelId="{CC87E744-34AD-4C54-BEB2-DB0A5ABB9E89}" type="pres">
      <dgm:prSet presAssocID="{53828EFA-DCDB-45BF-9EDC-B9EB48147D53}" presName="rootText" presStyleLbl="node2" presStyleIdx="4" presStyleCnt="7" custScaleX="100431" custScaleY="287731">
        <dgm:presLayoutVars>
          <dgm:chPref val="3"/>
        </dgm:presLayoutVars>
      </dgm:prSet>
      <dgm:spPr/>
      <dgm:t>
        <a:bodyPr/>
        <a:lstStyle/>
        <a:p>
          <a:endParaRPr lang="en-US"/>
        </a:p>
      </dgm:t>
    </dgm:pt>
    <dgm:pt modelId="{EEFCC20D-7CC8-49C0-ADD2-359EE21DBC0A}" type="pres">
      <dgm:prSet presAssocID="{53828EFA-DCDB-45BF-9EDC-B9EB48147D53}" presName="rootConnector" presStyleLbl="node2" presStyleIdx="4" presStyleCnt="7"/>
      <dgm:spPr/>
      <dgm:t>
        <a:bodyPr/>
        <a:lstStyle/>
        <a:p>
          <a:endParaRPr lang="en-US"/>
        </a:p>
      </dgm:t>
    </dgm:pt>
    <dgm:pt modelId="{A9D070BC-E4B7-4C26-BDE3-301B02B4633F}" type="pres">
      <dgm:prSet presAssocID="{53828EFA-DCDB-45BF-9EDC-B9EB48147D53}" presName="hierChild4" presStyleCnt="0"/>
      <dgm:spPr/>
      <dgm:t>
        <a:bodyPr/>
        <a:lstStyle/>
        <a:p>
          <a:endParaRPr lang="en-US"/>
        </a:p>
      </dgm:t>
    </dgm:pt>
    <dgm:pt modelId="{40716E21-3D15-43F9-A633-69737DEC8879}" type="pres">
      <dgm:prSet presAssocID="{53828EFA-DCDB-45BF-9EDC-B9EB48147D53}" presName="hierChild5" presStyleCnt="0"/>
      <dgm:spPr/>
      <dgm:t>
        <a:bodyPr/>
        <a:lstStyle/>
        <a:p>
          <a:endParaRPr lang="en-US"/>
        </a:p>
      </dgm:t>
    </dgm:pt>
    <dgm:pt modelId="{450011B5-FD05-4E5D-B51A-E9FD23D52680}" type="pres">
      <dgm:prSet presAssocID="{78F8A29B-B9A1-4A9D-B185-DE0C4836E3FF}" presName="Name37" presStyleLbl="parChTrans1D2" presStyleIdx="5" presStyleCnt="7"/>
      <dgm:spPr/>
      <dgm:t>
        <a:bodyPr/>
        <a:lstStyle/>
        <a:p>
          <a:endParaRPr lang="en-US"/>
        </a:p>
      </dgm:t>
    </dgm:pt>
    <dgm:pt modelId="{D78DBB1D-85F7-493C-B9EE-C44BB727C7DF}" type="pres">
      <dgm:prSet presAssocID="{38F51A8F-D60A-4425-8FBF-25E1BB6D956D}" presName="hierRoot2" presStyleCnt="0">
        <dgm:presLayoutVars>
          <dgm:hierBranch val="init"/>
        </dgm:presLayoutVars>
      </dgm:prSet>
      <dgm:spPr/>
      <dgm:t>
        <a:bodyPr/>
        <a:lstStyle/>
        <a:p>
          <a:endParaRPr lang="en-US"/>
        </a:p>
      </dgm:t>
    </dgm:pt>
    <dgm:pt modelId="{015A1895-A093-4140-83BC-3BBFB4ED38C9}" type="pres">
      <dgm:prSet presAssocID="{38F51A8F-D60A-4425-8FBF-25E1BB6D956D}" presName="rootComposite" presStyleCnt="0"/>
      <dgm:spPr/>
      <dgm:t>
        <a:bodyPr/>
        <a:lstStyle/>
        <a:p>
          <a:endParaRPr lang="en-US"/>
        </a:p>
      </dgm:t>
    </dgm:pt>
    <dgm:pt modelId="{7B4F69C0-ACC6-4606-B3E9-A9FA9C60FC6A}" type="pres">
      <dgm:prSet presAssocID="{38F51A8F-D60A-4425-8FBF-25E1BB6D956D}" presName="rootText" presStyleLbl="node2" presStyleIdx="5" presStyleCnt="7" custScaleX="100431" custScaleY="287731">
        <dgm:presLayoutVars>
          <dgm:chPref val="3"/>
        </dgm:presLayoutVars>
      </dgm:prSet>
      <dgm:spPr/>
      <dgm:t>
        <a:bodyPr/>
        <a:lstStyle/>
        <a:p>
          <a:endParaRPr lang="en-US"/>
        </a:p>
      </dgm:t>
    </dgm:pt>
    <dgm:pt modelId="{59BF4F5E-1BFD-488A-993A-0B0F1C31FE6E}" type="pres">
      <dgm:prSet presAssocID="{38F51A8F-D60A-4425-8FBF-25E1BB6D956D}" presName="rootConnector" presStyleLbl="node2" presStyleIdx="5" presStyleCnt="7"/>
      <dgm:spPr/>
      <dgm:t>
        <a:bodyPr/>
        <a:lstStyle/>
        <a:p>
          <a:endParaRPr lang="en-US"/>
        </a:p>
      </dgm:t>
    </dgm:pt>
    <dgm:pt modelId="{7D9A450D-FEA8-4C04-9818-082FD3F91A6C}" type="pres">
      <dgm:prSet presAssocID="{38F51A8F-D60A-4425-8FBF-25E1BB6D956D}" presName="hierChild4" presStyleCnt="0"/>
      <dgm:spPr/>
      <dgm:t>
        <a:bodyPr/>
        <a:lstStyle/>
        <a:p>
          <a:endParaRPr lang="en-US"/>
        </a:p>
      </dgm:t>
    </dgm:pt>
    <dgm:pt modelId="{B69B7E3D-DC74-4560-BEF5-16A9B38B8888}" type="pres">
      <dgm:prSet presAssocID="{38F51A8F-D60A-4425-8FBF-25E1BB6D956D}" presName="hierChild5" presStyleCnt="0"/>
      <dgm:spPr/>
      <dgm:t>
        <a:bodyPr/>
        <a:lstStyle/>
        <a:p>
          <a:endParaRPr lang="en-US"/>
        </a:p>
      </dgm:t>
    </dgm:pt>
    <dgm:pt modelId="{51BCEE79-6F94-47A0-911A-E28C6FD3F1B5}" type="pres">
      <dgm:prSet presAssocID="{0558B9B9-93B4-4B27-99D7-C247274DB6B6}" presName="hierChild3" presStyleCnt="0"/>
      <dgm:spPr/>
      <dgm:t>
        <a:bodyPr/>
        <a:lstStyle/>
        <a:p>
          <a:endParaRPr lang="en-US"/>
        </a:p>
      </dgm:t>
    </dgm:pt>
    <dgm:pt modelId="{3C405C60-124B-42C8-A97C-8AED65982B80}" type="pres">
      <dgm:prSet presAssocID="{338E17A1-1D6F-40C3-A49F-FA1E66FEAAF9}" presName="hierRoot1" presStyleCnt="0">
        <dgm:presLayoutVars>
          <dgm:hierBranch val="init"/>
        </dgm:presLayoutVars>
      </dgm:prSet>
      <dgm:spPr/>
      <dgm:t>
        <a:bodyPr/>
        <a:lstStyle/>
        <a:p>
          <a:endParaRPr lang="en-US"/>
        </a:p>
      </dgm:t>
    </dgm:pt>
    <dgm:pt modelId="{E1763051-ED34-468C-9D96-5D220DBD35B0}" type="pres">
      <dgm:prSet presAssocID="{338E17A1-1D6F-40C3-A49F-FA1E66FEAAF9}" presName="rootComposite1" presStyleCnt="0"/>
      <dgm:spPr/>
      <dgm:t>
        <a:bodyPr/>
        <a:lstStyle/>
        <a:p>
          <a:endParaRPr lang="en-US"/>
        </a:p>
      </dgm:t>
    </dgm:pt>
    <dgm:pt modelId="{F3CAD216-F495-45B3-9F45-6D03560C5330}" type="pres">
      <dgm:prSet presAssocID="{338E17A1-1D6F-40C3-A49F-FA1E66FEAAF9}" presName="rootText1" presStyleLbl="node0" presStyleIdx="4" presStyleCnt="5" custScaleX="100431" custScaleY="287731">
        <dgm:presLayoutVars>
          <dgm:chPref val="3"/>
        </dgm:presLayoutVars>
      </dgm:prSet>
      <dgm:spPr/>
      <dgm:t>
        <a:bodyPr/>
        <a:lstStyle/>
        <a:p>
          <a:endParaRPr lang="en-US"/>
        </a:p>
      </dgm:t>
    </dgm:pt>
    <dgm:pt modelId="{997B8594-FBD7-4F4F-B530-F913AA491081}" type="pres">
      <dgm:prSet presAssocID="{338E17A1-1D6F-40C3-A49F-FA1E66FEAAF9}" presName="rootConnector1" presStyleLbl="node1" presStyleIdx="0" presStyleCnt="0"/>
      <dgm:spPr/>
      <dgm:t>
        <a:bodyPr/>
        <a:lstStyle/>
        <a:p>
          <a:endParaRPr lang="en-US"/>
        </a:p>
      </dgm:t>
    </dgm:pt>
    <dgm:pt modelId="{7E971506-6670-44B9-8AAD-9602ADD302D9}" type="pres">
      <dgm:prSet presAssocID="{338E17A1-1D6F-40C3-A49F-FA1E66FEAAF9}" presName="hierChild2" presStyleCnt="0"/>
      <dgm:spPr/>
      <dgm:t>
        <a:bodyPr/>
        <a:lstStyle/>
        <a:p>
          <a:endParaRPr lang="en-US"/>
        </a:p>
      </dgm:t>
    </dgm:pt>
    <dgm:pt modelId="{699AE86C-4D38-402D-A100-0E04111D7129}" type="pres">
      <dgm:prSet presAssocID="{C30FBFDB-71E8-41FA-A4F0-79D807D1D620}" presName="Name37" presStyleLbl="parChTrans1D2" presStyleIdx="6" presStyleCnt="7"/>
      <dgm:spPr/>
      <dgm:t>
        <a:bodyPr/>
        <a:lstStyle/>
        <a:p>
          <a:endParaRPr lang="en-US"/>
        </a:p>
      </dgm:t>
    </dgm:pt>
    <dgm:pt modelId="{AAB659AF-3A31-4688-B3BC-875C1457A72A}" type="pres">
      <dgm:prSet presAssocID="{77AFE777-A05B-4039-B9AC-8C63DB1B2A67}" presName="hierRoot2" presStyleCnt="0">
        <dgm:presLayoutVars>
          <dgm:hierBranch val="init"/>
        </dgm:presLayoutVars>
      </dgm:prSet>
      <dgm:spPr/>
      <dgm:t>
        <a:bodyPr/>
        <a:lstStyle/>
        <a:p>
          <a:endParaRPr lang="en-US"/>
        </a:p>
      </dgm:t>
    </dgm:pt>
    <dgm:pt modelId="{22035B78-2F35-4AA3-8BF4-1A8196B14B6D}" type="pres">
      <dgm:prSet presAssocID="{77AFE777-A05B-4039-B9AC-8C63DB1B2A67}" presName="rootComposite" presStyleCnt="0"/>
      <dgm:spPr/>
      <dgm:t>
        <a:bodyPr/>
        <a:lstStyle/>
        <a:p>
          <a:endParaRPr lang="en-US"/>
        </a:p>
      </dgm:t>
    </dgm:pt>
    <dgm:pt modelId="{D03E5EBF-EDCD-4042-9BC0-F9E90D4FDA1E}" type="pres">
      <dgm:prSet presAssocID="{77AFE777-A05B-4039-B9AC-8C63DB1B2A67}" presName="rootText" presStyleLbl="node2" presStyleIdx="6" presStyleCnt="7" custScaleX="100431" custScaleY="287731">
        <dgm:presLayoutVars>
          <dgm:chPref val="3"/>
        </dgm:presLayoutVars>
      </dgm:prSet>
      <dgm:spPr/>
      <dgm:t>
        <a:bodyPr/>
        <a:lstStyle/>
        <a:p>
          <a:endParaRPr lang="en-US"/>
        </a:p>
      </dgm:t>
    </dgm:pt>
    <dgm:pt modelId="{5824A254-CFE9-4316-ADC4-A3E200D5B93E}" type="pres">
      <dgm:prSet presAssocID="{77AFE777-A05B-4039-B9AC-8C63DB1B2A67}" presName="rootConnector" presStyleLbl="node2" presStyleIdx="6" presStyleCnt="7"/>
      <dgm:spPr/>
      <dgm:t>
        <a:bodyPr/>
        <a:lstStyle/>
        <a:p>
          <a:endParaRPr lang="en-US"/>
        </a:p>
      </dgm:t>
    </dgm:pt>
    <dgm:pt modelId="{A2AB6142-E1A6-4A0E-BF12-98F22C2CAB6A}" type="pres">
      <dgm:prSet presAssocID="{77AFE777-A05B-4039-B9AC-8C63DB1B2A67}" presName="hierChild4" presStyleCnt="0"/>
      <dgm:spPr/>
      <dgm:t>
        <a:bodyPr/>
        <a:lstStyle/>
        <a:p>
          <a:endParaRPr lang="en-US"/>
        </a:p>
      </dgm:t>
    </dgm:pt>
    <dgm:pt modelId="{ECFE682D-332B-42B3-AB60-8EA775A6B357}" type="pres">
      <dgm:prSet presAssocID="{77AFE777-A05B-4039-B9AC-8C63DB1B2A67}" presName="hierChild5" presStyleCnt="0"/>
      <dgm:spPr/>
      <dgm:t>
        <a:bodyPr/>
        <a:lstStyle/>
        <a:p>
          <a:endParaRPr lang="en-US"/>
        </a:p>
      </dgm:t>
    </dgm:pt>
    <dgm:pt modelId="{583FD1E5-758B-4C22-9A43-2CABAB587813}" type="pres">
      <dgm:prSet presAssocID="{338E17A1-1D6F-40C3-A49F-FA1E66FEAAF9}" presName="hierChild3" presStyleCnt="0"/>
      <dgm:spPr/>
      <dgm:t>
        <a:bodyPr/>
        <a:lstStyle/>
        <a:p>
          <a:endParaRPr lang="en-US"/>
        </a:p>
      </dgm:t>
    </dgm:pt>
  </dgm:ptLst>
  <dgm:cxnLst>
    <dgm:cxn modelId="{A0F2B8D2-2BB6-49BE-BCCD-8DB7C39F6AF0}" type="presOf" srcId="{338E17A1-1D6F-40C3-A49F-FA1E66FEAAF9}" destId="{997B8594-FBD7-4F4F-B530-F913AA491081}" srcOrd="1" destOrd="0" presId="urn:microsoft.com/office/officeart/2005/8/layout/orgChart1"/>
    <dgm:cxn modelId="{EEECCFA1-D91E-49BC-A2F2-A5048A318484}" type="presOf" srcId="{77AFE777-A05B-4039-B9AC-8C63DB1B2A67}" destId="{5824A254-CFE9-4316-ADC4-A3E200D5B93E}" srcOrd="1" destOrd="0" presId="urn:microsoft.com/office/officeart/2005/8/layout/orgChart1"/>
    <dgm:cxn modelId="{71B38C26-806A-4137-9DD9-29DD444E891D}" srcId="{1B5A9AFC-712D-4E7F-B048-4F1C23127CE2}" destId="{898CD2CE-1FBA-4CF2-B0B2-883DC7CC149E}" srcOrd="1" destOrd="0" parTransId="{4E059E8C-5D7C-4866-AEEC-87A8B85E5605}" sibTransId="{9B418AAC-4D06-449B-82AE-020404D3F892}"/>
    <dgm:cxn modelId="{1508CA3A-C311-4F92-AD4C-F0E094837DCA}" srcId="{617814C8-DBB4-443A-BFEE-CC5C455BE653}" destId="{370B3A3C-1BEB-4FA3-94E5-4CEB2B828200}" srcOrd="0" destOrd="0" parTransId="{49E1EA7A-3D22-4DBB-A4E6-E487C0F9DECE}" sibTransId="{917A4A98-42A1-4722-B4BA-B8A0C415AD8D}"/>
    <dgm:cxn modelId="{A4F7AE7B-6FD5-4D1A-9C5D-B36C64649653}" type="presOf" srcId="{370B3A3C-1BEB-4FA3-94E5-4CEB2B828200}" destId="{5EDE314C-71C1-49D0-8B15-F232814D59AE}" srcOrd="0" destOrd="0" presId="urn:microsoft.com/office/officeart/2005/8/layout/orgChart1"/>
    <dgm:cxn modelId="{561FACEB-3575-40A2-91AD-E4A89EBE8E08}" type="presOf" srcId="{1B5A9AFC-712D-4E7F-B048-4F1C23127CE2}" destId="{2493F286-3FEE-4645-9603-216BCD778A2B}" srcOrd="1" destOrd="0" presId="urn:microsoft.com/office/officeart/2005/8/layout/orgChart1"/>
    <dgm:cxn modelId="{90B52DBD-AE0C-416A-8EEC-E260A59E4546}" type="presOf" srcId="{0558B9B9-93B4-4B27-99D7-C247274DB6B6}" destId="{26EF8891-6AF7-41BF-958D-C3D6E3F06FA7}" srcOrd="0" destOrd="0" presId="urn:microsoft.com/office/officeart/2005/8/layout/orgChart1"/>
    <dgm:cxn modelId="{E41C539D-0D3A-4AE6-B1A9-90132766743B}" type="presOf" srcId="{87FCD6F6-1BF6-45E4-BF57-910B741EB993}" destId="{C3E71038-CA52-4619-B605-31753D6E79A9}" srcOrd="0" destOrd="0" presId="urn:microsoft.com/office/officeart/2005/8/layout/orgChart1"/>
    <dgm:cxn modelId="{7A8BFCDE-A3B1-4F36-87EF-852AE49B1C10}" type="presOf" srcId="{53828EFA-DCDB-45BF-9EDC-B9EB48147D53}" destId="{EEFCC20D-7CC8-49C0-ADD2-359EE21DBC0A}" srcOrd="1" destOrd="0" presId="urn:microsoft.com/office/officeart/2005/8/layout/orgChart1"/>
    <dgm:cxn modelId="{E1E91ECF-BBBD-4768-BD01-2B4C567C7FE2}" type="presOf" srcId="{53828EFA-DCDB-45BF-9EDC-B9EB48147D53}" destId="{CC87E744-34AD-4C54-BEB2-DB0A5ABB9E89}" srcOrd="0" destOrd="0" presId="urn:microsoft.com/office/officeart/2005/8/layout/orgChart1"/>
    <dgm:cxn modelId="{C8D1FE6A-4E03-40E0-BD1A-A39989F0F078}" type="presOf" srcId="{78F8A29B-B9A1-4A9D-B185-DE0C4836E3FF}" destId="{450011B5-FD05-4E5D-B51A-E9FD23D52680}" srcOrd="0" destOrd="0" presId="urn:microsoft.com/office/officeart/2005/8/layout/orgChart1"/>
    <dgm:cxn modelId="{E35D8F84-42E8-42D7-B7FB-F2EBDDFBEB4F}" type="presOf" srcId="{370B3A3C-1BEB-4FA3-94E5-4CEB2B828200}" destId="{2E2D8CF9-7B29-465B-8FE0-AD060625F656}" srcOrd="1" destOrd="0" presId="urn:microsoft.com/office/officeart/2005/8/layout/orgChart1"/>
    <dgm:cxn modelId="{A1329D4C-C071-4F04-9B06-08DDD496D548}" srcId="{338E17A1-1D6F-40C3-A49F-FA1E66FEAAF9}" destId="{77AFE777-A05B-4039-B9AC-8C63DB1B2A67}" srcOrd="0" destOrd="0" parTransId="{C30FBFDB-71E8-41FA-A4F0-79D807D1D620}" sibTransId="{CA0D45D5-880B-4912-A0F2-8E46FC859946}"/>
    <dgm:cxn modelId="{0988B930-BA47-4BD6-AFE8-960279EB7CF0}" type="presOf" srcId="{77AFE777-A05B-4039-B9AC-8C63DB1B2A67}" destId="{D03E5EBF-EDCD-4042-9BC0-F9E90D4FDA1E}" srcOrd="0" destOrd="0" presId="urn:microsoft.com/office/officeart/2005/8/layout/orgChart1"/>
    <dgm:cxn modelId="{A0C00318-6E00-4C46-AE22-B1B5FE1A0A1D}" type="presOf" srcId="{617814C8-DBB4-443A-BFEE-CC5C455BE653}" destId="{D4C753BC-2313-40BF-B876-FCBD2D9C482A}" srcOrd="0" destOrd="0" presId="urn:microsoft.com/office/officeart/2005/8/layout/orgChart1"/>
    <dgm:cxn modelId="{EA59F1A8-F3CA-425C-9C8A-83435238F005}" type="presOf" srcId="{A4001F82-0635-4B43-94B7-3EF0124EE28A}" destId="{7939320F-506B-49DC-AC25-0ADDA91EDC10}" srcOrd="0" destOrd="0" presId="urn:microsoft.com/office/officeart/2005/8/layout/orgChart1"/>
    <dgm:cxn modelId="{70129731-BD4E-4C20-88CC-64EC6077E9DF}" type="presOf" srcId="{898CD2CE-1FBA-4CF2-B0B2-883DC7CC149E}" destId="{CA2BAE56-B2AE-4A43-A3BA-8111F7DF2901}" srcOrd="0" destOrd="0" presId="urn:microsoft.com/office/officeart/2005/8/layout/orgChart1"/>
    <dgm:cxn modelId="{FC49F003-B3F8-4231-993B-D011EFB5213C}" srcId="{A4001F82-0635-4B43-94B7-3EF0124EE28A}" destId="{33F38680-AC71-4501-98C9-C4E6A461942B}" srcOrd="0" destOrd="0" parTransId="{87FCD6F6-1BF6-45E4-BF57-910B741EB993}" sibTransId="{0A3306F3-0F31-4F79-9835-26BA08372FC7}"/>
    <dgm:cxn modelId="{5D3B0F79-15D3-4C93-B74F-3D13BB6625CF}" type="presOf" srcId="{67AE798B-E75E-44A7-BEB2-F61E8AEB9D28}" destId="{089DF2BD-FFD7-433A-A383-5B04BA5C2E56}" srcOrd="0" destOrd="0" presId="urn:microsoft.com/office/officeart/2005/8/layout/orgChart1"/>
    <dgm:cxn modelId="{B3C4A897-36AC-44D6-950D-58D49518A445}" srcId="{617814C8-DBB4-443A-BFEE-CC5C455BE653}" destId="{1B5A9AFC-712D-4E7F-B048-4F1C23127CE2}" srcOrd="1" destOrd="0" parTransId="{42CFAA84-6870-4828-9C0B-C9940820ACEC}" sibTransId="{1A62AE75-ECEB-4DDF-8E0E-D9FF2456F3EA}"/>
    <dgm:cxn modelId="{94FA0A2C-39CB-4AEA-9194-785178BCD269}" srcId="{617814C8-DBB4-443A-BFEE-CC5C455BE653}" destId="{338E17A1-1D6F-40C3-A49F-FA1E66FEAAF9}" srcOrd="4" destOrd="0" parTransId="{2C895B8B-ED86-4AF5-919D-175DF662172D}" sibTransId="{0A1B01AA-38C2-403A-8A2C-2DA87D753FC1}"/>
    <dgm:cxn modelId="{01C78035-6404-437A-ACF6-3997BBE39EA8}" type="presOf" srcId="{C87F9885-0334-4657-9B2B-D33875637DEA}" destId="{934B5EC0-0800-45E1-8350-BA89AAD36051}" srcOrd="0" destOrd="0" presId="urn:microsoft.com/office/officeart/2005/8/layout/orgChart1"/>
    <dgm:cxn modelId="{8D137279-112D-4D6D-9D8B-B085CF7E5A1B}" type="presOf" srcId="{4E059E8C-5D7C-4866-AEEC-87A8B85E5605}" destId="{E442A4A4-72E5-4D8B-AAAF-08B5EF940562}" srcOrd="0" destOrd="0" presId="urn:microsoft.com/office/officeart/2005/8/layout/orgChart1"/>
    <dgm:cxn modelId="{4C67E8A3-C35D-4B32-B441-82ABAF3A3359}" srcId="{370B3A3C-1BEB-4FA3-94E5-4CEB2B828200}" destId="{63D7DD28-460A-49C8-A332-CD2747579354}" srcOrd="0" destOrd="0" parTransId="{AE41DAEE-F538-4319-85DF-973AA65359FC}" sibTransId="{3BAB71EE-8975-4644-B289-82A82953E97E}"/>
    <dgm:cxn modelId="{04DEEB54-3716-459F-A9C1-FEF3612E1CCA}" type="presOf" srcId="{0558B9B9-93B4-4B27-99D7-C247274DB6B6}" destId="{8198FAE3-B759-4970-8AF5-982F1BD8EE83}" srcOrd="1" destOrd="0" presId="urn:microsoft.com/office/officeart/2005/8/layout/orgChart1"/>
    <dgm:cxn modelId="{3F877BE9-13E5-4F44-8CFA-60AF4222BCD6}" type="presOf" srcId="{898CD2CE-1FBA-4CF2-B0B2-883DC7CC149E}" destId="{A6BED983-646E-48DA-8E21-A8BC5D16F605}" srcOrd="1" destOrd="0" presId="urn:microsoft.com/office/officeart/2005/8/layout/orgChart1"/>
    <dgm:cxn modelId="{85E56361-DE8B-48C2-86A4-6ACDFE627222}" type="presOf" srcId="{33F38680-AC71-4501-98C9-C4E6A461942B}" destId="{56192179-6E00-42B4-9182-EA1DD5B31BA4}" srcOrd="1" destOrd="0" presId="urn:microsoft.com/office/officeart/2005/8/layout/orgChart1"/>
    <dgm:cxn modelId="{80873451-F5CA-4000-B648-1E6CAB0A308B}" type="presOf" srcId="{AE41DAEE-F538-4319-85DF-973AA65359FC}" destId="{910F17D2-4FCF-4F15-9853-C4048A719A5C}" srcOrd="0" destOrd="0" presId="urn:microsoft.com/office/officeart/2005/8/layout/orgChart1"/>
    <dgm:cxn modelId="{E41EFF71-AB9E-43BB-B62C-EDC6877AAE19}" type="presOf" srcId="{38F51A8F-D60A-4425-8FBF-25E1BB6D956D}" destId="{7B4F69C0-ACC6-4606-B3E9-A9FA9C60FC6A}" srcOrd="0" destOrd="0" presId="urn:microsoft.com/office/officeart/2005/8/layout/orgChart1"/>
    <dgm:cxn modelId="{3EEAB1B6-D4C3-4E8B-8E1C-4B2CC36212D8}" type="presOf" srcId="{5FCCC718-6A53-4355-9F64-B744BF889743}" destId="{82B9FAEF-5682-4A58-99D6-64045BAA37C1}" srcOrd="1" destOrd="0" presId="urn:microsoft.com/office/officeart/2005/8/layout/orgChart1"/>
    <dgm:cxn modelId="{4C050F43-31F3-4035-BEB9-884F1833669E}" type="presOf" srcId="{38F51A8F-D60A-4425-8FBF-25E1BB6D956D}" destId="{59BF4F5E-1BFD-488A-993A-0B0F1C31FE6E}" srcOrd="1" destOrd="0" presId="urn:microsoft.com/office/officeart/2005/8/layout/orgChart1"/>
    <dgm:cxn modelId="{E2A61004-DB56-434F-B334-9A1AAD379A54}" type="presOf" srcId="{5FCCC718-6A53-4355-9F64-B744BF889743}" destId="{CA46EF15-0A83-4E93-AA30-9E1F9DA755A3}" srcOrd="0" destOrd="0" presId="urn:microsoft.com/office/officeart/2005/8/layout/orgChart1"/>
    <dgm:cxn modelId="{680E89ED-A711-49DB-9AD5-FA61240D3A99}" type="presOf" srcId="{338E17A1-1D6F-40C3-A49F-FA1E66FEAAF9}" destId="{F3CAD216-F495-45B3-9F45-6D03560C5330}" srcOrd="0" destOrd="0" presId="urn:microsoft.com/office/officeart/2005/8/layout/orgChart1"/>
    <dgm:cxn modelId="{34E7B5D8-1AF4-4640-9797-516C21E52D5C}" srcId="{617814C8-DBB4-443A-BFEE-CC5C455BE653}" destId="{A4001F82-0635-4B43-94B7-3EF0124EE28A}" srcOrd="2" destOrd="0" parTransId="{C5F5EDF9-6BDA-4A2D-BC50-7502B45F13B9}" sibTransId="{B7B9FD3D-B200-4435-B1E3-B4ABDFF02DE0}"/>
    <dgm:cxn modelId="{FA4C9545-1E7D-4A49-969F-46E5D9B2C922}" type="presOf" srcId="{63D7DD28-460A-49C8-A332-CD2747579354}" destId="{A920B2B6-EA79-4C4B-8522-FFBB6199FBDD}" srcOrd="0" destOrd="0" presId="urn:microsoft.com/office/officeart/2005/8/layout/orgChart1"/>
    <dgm:cxn modelId="{54CEB793-D5B0-4B30-BF69-3EDE2B0E233B}" type="presOf" srcId="{63D7DD28-460A-49C8-A332-CD2747579354}" destId="{1ECE9E32-A6F8-41F0-A7E2-09DACAA8F73D}" srcOrd="1" destOrd="0" presId="urn:microsoft.com/office/officeart/2005/8/layout/orgChart1"/>
    <dgm:cxn modelId="{53946F1E-60EB-4535-9CE7-6BD3B42DB476}" type="presOf" srcId="{1B5A9AFC-712D-4E7F-B048-4F1C23127CE2}" destId="{30ABEDF9-A942-4E26-974E-327384985FE5}" srcOrd="0" destOrd="0" presId="urn:microsoft.com/office/officeart/2005/8/layout/orgChart1"/>
    <dgm:cxn modelId="{99B98CB5-71BD-434B-AE22-005B9A3824CE}" type="presOf" srcId="{33F38680-AC71-4501-98C9-C4E6A461942B}" destId="{B263292C-EF42-4A71-90AD-DC5CBC96074C}" srcOrd="0" destOrd="0" presId="urn:microsoft.com/office/officeart/2005/8/layout/orgChart1"/>
    <dgm:cxn modelId="{CEC63872-0084-4D67-B6C7-E299921D3163}" srcId="{1B5A9AFC-712D-4E7F-B048-4F1C23127CE2}" destId="{5FCCC718-6A53-4355-9F64-B744BF889743}" srcOrd="0" destOrd="0" parTransId="{C87F9885-0334-4657-9B2B-D33875637DEA}" sibTransId="{2DADFAB2-3654-485A-91EB-6EA0A057C3DA}"/>
    <dgm:cxn modelId="{744E9D34-9AA9-42C1-8FF8-DAEE7237DD14}" srcId="{0558B9B9-93B4-4B27-99D7-C247274DB6B6}" destId="{53828EFA-DCDB-45BF-9EDC-B9EB48147D53}" srcOrd="0" destOrd="0" parTransId="{67AE798B-E75E-44A7-BEB2-F61E8AEB9D28}" sibTransId="{888D5666-910D-4CDF-A8EF-6142FA1BE8AC}"/>
    <dgm:cxn modelId="{2B82A690-69A3-48D4-90A6-5EB7835273C8}" srcId="{617814C8-DBB4-443A-BFEE-CC5C455BE653}" destId="{0558B9B9-93B4-4B27-99D7-C247274DB6B6}" srcOrd="3" destOrd="0" parTransId="{5BBB281F-C337-49B5-A7E1-EA1B05C6D9CD}" sibTransId="{83A11603-2D65-4DEC-A7BD-6FD1083B9EC5}"/>
    <dgm:cxn modelId="{5DE9DCE5-2D1E-4515-BC8D-AA0CD7F5258B}" type="presOf" srcId="{C30FBFDB-71E8-41FA-A4F0-79D807D1D620}" destId="{699AE86C-4D38-402D-A100-0E04111D7129}" srcOrd="0" destOrd="0" presId="urn:microsoft.com/office/officeart/2005/8/layout/orgChart1"/>
    <dgm:cxn modelId="{82095B75-7721-43A0-A8C5-F28F30671F7F}" srcId="{0558B9B9-93B4-4B27-99D7-C247274DB6B6}" destId="{38F51A8F-D60A-4425-8FBF-25E1BB6D956D}" srcOrd="1" destOrd="0" parTransId="{78F8A29B-B9A1-4A9D-B185-DE0C4836E3FF}" sibTransId="{F4F204FA-646B-4906-A7BB-18629EAC2DC6}"/>
    <dgm:cxn modelId="{2E2FB7AD-D140-411C-896F-B2DAA9E955D8}" type="presOf" srcId="{A4001F82-0635-4B43-94B7-3EF0124EE28A}" destId="{F883002C-A6B6-4A94-9627-B35898E322E4}" srcOrd="1" destOrd="0" presId="urn:microsoft.com/office/officeart/2005/8/layout/orgChart1"/>
    <dgm:cxn modelId="{5DCB9349-C07F-4703-AD14-30FCE1D94F96}" type="presParOf" srcId="{D4C753BC-2313-40BF-B876-FCBD2D9C482A}" destId="{B8A70889-4C40-42E2-BD37-0BF86CEED92C}" srcOrd="0" destOrd="0" presId="urn:microsoft.com/office/officeart/2005/8/layout/orgChart1"/>
    <dgm:cxn modelId="{BF0222C2-355A-41F9-B009-F138C5DCA057}" type="presParOf" srcId="{B8A70889-4C40-42E2-BD37-0BF86CEED92C}" destId="{F953FEC4-2F94-4DE7-9F49-754DCEDEE991}" srcOrd="0" destOrd="0" presId="urn:microsoft.com/office/officeart/2005/8/layout/orgChart1"/>
    <dgm:cxn modelId="{4E13BB32-7928-4942-8EE0-B9167106D9F0}" type="presParOf" srcId="{F953FEC4-2F94-4DE7-9F49-754DCEDEE991}" destId="{5EDE314C-71C1-49D0-8B15-F232814D59AE}" srcOrd="0" destOrd="0" presId="urn:microsoft.com/office/officeart/2005/8/layout/orgChart1"/>
    <dgm:cxn modelId="{A7C589D0-C2E7-449D-8595-76F7B9B2FCC5}" type="presParOf" srcId="{F953FEC4-2F94-4DE7-9F49-754DCEDEE991}" destId="{2E2D8CF9-7B29-465B-8FE0-AD060625F656}" srcOrd="1" destOrd="0" presId="urn:microsoft.com/office/officeart/2005/8/layout/orgChart1"/>
    <dgm:cxn modelId="{0099D38B-1D46-46CD-BEEC-D381BF0617B1}" type="presParOf" srcId="{B8A70889-4C40-42E2-BD37-0BF86CEED92C}" destId="{0F9D5AB5-25BF-4E50-8340-A7D8B6F77345}" srcOrd="1" destOrd="0" presId="urn:microsoft.com/office/officeart/2005/8/layout/orgChart1"/>
    <dgm:cxn modelId="{8AFF2C6C-A540-4FB9-9DDA-29A65739C675}" type="presParOf" srcId="{0F9D5AB5-25BF-4E50-8340-A7D8B6F77345}" destId="{910F17D2-4FCF-4F15-9853-C4048A719A5C}" srcOrd="0" destOrd="0" presId="urn:microsoft.com/office/officeart/2005/8/layout/orgChart1"/>
    <dgm:cxn modelId="{0B5136B8-25A2-4B0F-834F-457258E77DB0}" type="presParOf" srcId="{0F9D5AB5-25BF-4E50-8340-A7D8B6F77345}" destId="{034C469E-16F9-4A1D-B242-65AEF2803954}" srcOrd="1" destOrd="0" presId="urn:microsoft.com/office/officeart/2005/8/layout/orgChart1"/>
    <dgm:cxn modelId="{BD85312E-9AA3-4117-98E7-32F8D6DE8386}" type="presParOf" srcId="{034C469E-16F9-4A1D-B242-65AEF2803954}" destId="{73EE5A42-010C-43AC-9028-EC0493E6FD0A}" srcOrd="0" destOrd="0" presId="urn:microsoft.com/office/officeart/2005/8/layout/orgChart1"/>
    <dgm:cxn modelId="{F509C1AF-3C8A-4068-8E40-78B856496EB2}" type="presParOf" srcId="{73EE5A42-010C-43AC-9028-EC0493E6FD0A}" destId="{A920B2B6-EA79-4C4B-8522-FFBB6199FBDD}" srcOrd="0" destOrd="0" presId="urn:microsoft.com/office/officeart/2005/8/layout/orgChart1"/>
    <dgm:cxn modelId="{21EDC801-A884-4C80-8F3F-4E9BE25C7B55}" type="presParOf" srcId="{73EE5A42-010C-43AC-9028-EC0493E6FD0A}" destId="{1ECE9E32-A6F8-41F0-A7E2-09DACAA8F73D}" srcOrd="1" destOrd="0" presId="urn:microsoft.com/office/officeart/2005/8/layout/orgChart1"/>
    <dgm:cxn modelId="{CCA1B348-4159-4C4A-8CEF-35032257F7D8}" type="presParOf" srcId="{034C469E-16F9-4A1D-B242-65AEF2803954}" destId="{701CA68D-C6DA-4012-AF25-3B1A559A93B0}" srcOrd="1" destOrd="0" presId="urn:microsoft.com/office/officeart/2005/8/layout/orgChart1"/>
    <dgm:cxn modelId="{94BA2ABE-6A79-4D8E-BDCD-2704C579FF8D}" type="presParOf" srcId="{034C469E-16F9-4A1D-B242-65AEF2803954}" destId="{5371C826-4E38-41FC-B051-74966747C2FA}" srcOrd="2" destOrd="0" presId="urn:microsoft.com/office/officeart/2005/8/layout/orgChart1"/>
    <dgm:cxn modelId="{6562412C-38AD-45BA-8F84-C56E4FCDF4A6}" type="presParOf" srcId="{B8A70889-4C40-42E2-BD37-0BF86CEED92C}" destId="{7E73AD04-A2AA-4B94-A0A5-938608525047}" srcOrd="2" destOrd="0" presId="urn:microsoft.com/office/officeart/2005/8/layout/orgChart1"/>
    <dgm:cxn modelId="{43AFB5A9-6A06-4824-B6A5-855AB48CAE39}" type="presParOf" srcId="{D4C753BC-2313-40BF-B876-FCBD2D9C482A}" destId="{30A1BAA5-0F63-4EBA-A174-34F96A8E8356}" srcOrd="1" destOrd="0" presId="urn:microsoft.com/office/officeart/2005/8/layout/orgChart1"/>
    <dgm:cxn modelId="{49257CFB-324B-4E43-A48E-3D0D50E41499}" type="presParOf" srcId="{30A1BAA5-0F63-4EBA-A174-34F96A8E8356}" destId="{B05CA21E-25CA-455A-8F46-8809487E5DA5}" srcOrd="0" destOrd="0" presId="urn:microsoft.com/office/officeart/2005/8/layout/orgChart1"/>
    <dgm:cxn modelId="{21D7313F-AEEE-49B3-88E3-C0DDF5625313}" type="presParOf" srcId="{B05CA21E-25CA-455A-8F46-8809487E5DA5}" destId="{30ABEDF9-A942-4E26-974E-327384985FE5}" srcOrd="0" destOrd="0" presId="urn:microsoft.com/office/officeart/2005/8/layout/orgChart1"/>
    <dgm:cxn modelId="{652B6B03-6AB3-49B5-82A8-9751FE9966D5}" type="presParOf" srcId="{B05CA21E-25CA-455A-8F46-8809487E5DA5}" destId="{2493F286-3FEE-4645-9603-216BCD778A2B}" srcOrd="1" destOrd="0" presId="urn:microsoft.com/office/officeart/2005/8/layout/orgChart1"/>
    <dgm:cxn modelId="{4A8B5D62-3110-4F47-8E58-08FE25DD1744}" type="presParOf" srcId="{30A1BAA5-0F63-4EBA-A174-34F96A8E8356}" destId="{70802867-B072-45AD-8845-A62F1C8F4705}" srcOrd="1" destOrd="0" presId="urn:microsoft.com/office/officeart/2005/8/layout/orgChart1"/>
    <dgm:cxn modelId="{7DED3875-A641-4A2D-93E8-A68846F7234C}" type="presParOf" srcId="{70802867-B072-45AD-8845-A62F1C8F4705}" destId="{934B5EC0-0800-45E1-8350-BA89AAD36051}" srcOrd="0" destOrd="0" presId="urn:microsoft.com/office/officeart/2005/8/layout/orgChart1"/>
    <dgm:cxn modelId="{F8369F91-B1B5-4828-97EE-454B310B51E1}" type="presParOf" srcId="{70802867-B072-45AD-8845-A62F1C8F4705}" destId="{31B41C8A-C110-4D30-98C6-8958A2463330}" srcOrd="1" destOrd="0" presId="urn:microsoft.com/office/officeart/2005/8/layout/orgChart1"/>
    <dgm:cxn modelId="{C599EE45-E3C7-4A3B-9BAE-D1D64A322EB8}" type="presParOf" srcId="{31B41C8A-C110-4D30-98C6-8958A2463330}" destId="{DC7BABB6-7C73-4E21-B056-B00F6B619D01}" srcOrd="0" destOrd="0" presId="urn:microsoft.com/office/officeart/2005/8/layout/orgChart1"/>
    <dgm:cxn modelId="{7F0F1ADE-8BDF-47BB-8202-2252E2FE3EBA}" type="presParOf" srcId="{DC7BABB6-7C73-4E21-B056-B00F6B619D01}" destId="{CA46EF15-0A83-4E93-AA30-9E1F9DA755A3}" srcOrd="0" destOrd="0" presId="urn:microsoft.com/office/officeart/2005/8/layout/orgChart1"/>
    <dgm:cxn modelId="{DA4D551F-BA9D-4449-981F-ABC18D06DBDE}" type="presParOf" srcId="{DC7BABB6-7C73-4E21-B056-B00F6B619D01}" destId="{82B9FAEF-5682-4A58-99D6-64045BAA37C1}" srcOrd="1" destOrd="0" presId="urn:microsoft.com/office/officeart/2005/8/layout/orgChart1"/>
    <dgm:cxn modelId="{0DC6240E-7C8C-4C86-AA11-8C634DFB2865}" type="presParOf" srcId="{31B41C8A-C110-4D30-98C6-8958A2463330}" destId="{7874350B-D795-4CAB-8579-6D94CB2D1F1D}" srcOrd="1" destOrd="0" presId="urn:microsoft.com/office/officeart/2005/8/layout/orgChart1"/>
    <dgm:cxn modelId="{B2C87C2D-0CED-42D2-B361-671143C92D60}" type="presParOf" srcId="{31B41C8A-C110-4D30-98C6-8958A2463330}" destId="{9374C4C4-9079-4A98-B95E-94A9459D4630}" srcOrd="2" destOrd="0" presId="urn:microsoft.com/office/officeart/2005/8/layout/orgChart1"/>
    <dgm:cxn modelId="{6CBA6FBF-184F-4908-8D36-D446969BCB3F}" type="presParOf" srcId="{70802867-B072-45AD-8845-A62F1C8F4705}" destId="{E442A4A4-72E5-4D8B-AAAF-08B5EF940562}" srcOrd="2" destOrd="0" presId="urn:microsoft.com/office/officeart/2005/8/layout/orgChart1"/>
    <dgm:cxn modelId="{086BE14A-4BC4-4471-B8E9-A29EB168159F}" type="presParOf" srcId="{70802867-B072-45AD-8845-A62F1C8F4705}" destId="{4E5E948E-B328-4E77-820F-F952A50A2F26}" srcOrd="3" destOrd="0" presId="urn:microsoft.com/office/officeart/2005/8/layout/orgChart1"/>
    <dgm:cxn modelId="{56468D32-DE42-4A2A-A66F-D7A264845B35}" type="presParOf" srcId="{4E5E948E-B328-4E77-820F-F952A50A2F26}" destId="{43F3A529-CD10-4D2B-BA27-826048BF7FB4}" srcOrd="0" destOrd="0" presId="urn:microsoft.com/office/officeart/2005/8/layout/orgChart1"/>
    <dgm:cxn modelId="{DDDB562C-AD9E-413F-957C-AE3A495CF0E6}" type="presParOf" srcId="{43F3A529-CD10-4D2B-BA27-826048BF7FB4}" destId="{CA2BAE56-B2AE-4A43-A3BA-8111F7DF2901}" srcOrd="0" destOrd="0" presId="urn:microsoft.com/office/officeart/2005/8/layout/orgChart1"/>
    <dgm:cxn modelId="{C8765DD8-DE7B-4956-9E57-1CE3078F8578}" type="presParOf" srcId="{43F3A529-CD10-4D2B-BA27-826048BF7FB4}" destId="{A6BED983-646E-48DA-8E21-A8BC5D16F605}" srcOrd="1" destOrd="0" presId="urn:microsoft.com/office/officeart/2005/8/layout/orgChart1"/>
    <dgm:cxn modelId="{E4A2855C-5EEE-4972-BF30-E24FE4637967}" type="presParOf" srcId="{4E5E948E-B328-4E77-820F-F952A50A2F26}" destId="{9430562A-E316-4B3D-9434-F34A2BCBFE45}" srcOrd="1" destOrd="0" presId="urn:microsoft.com/office/officeart/2005/8/layout/orgChart1"/>
    <dgm:cxn modelId="{0DD83E12-6020-40B9-8F40-0F46144EA900}" type="presParOf" srcId="{4E5E948E-B328-4E77-820F-F952A50A2F26}" destId="{2EE9E432-AA6A-43CC-95D1-203A4B4BFF20}" srcOrd="2" destOrd="0" presId="urn:microsoft.com/office/officeart/2005/8/layout/orgChart1"/>
    <dgm:cxn modelId="{AE52157D-1FBF-44F9-97BA-B626F0AF53AE}" type="presParOf" srcId="{30A1BAA5-0F63-4EBA-A174-34F96A8E8356}" destId="{73491A16-3D0E-45E5-B617-C937FB0D10B5}" srcOrd="2" destOrd="0" presId="urn:microsoft.com/office/officeart/2005/8/layout/orgChart1"/>
    <dgm:cxn modelId="{92873C0F-D195-4417-A2CB-96A62887B2C4}" type="presParOf" srcId="{D4C753BC-2313-40BF-B876-FCBD2D9C482A}" destId="{C2C7F559-F06F-48F4-BA72-E3DC4CEED6C0}" srcOrd="2" destOrd="0" presId="urn:microsoft.com/office/officeart/2005/8/layout/orgChart1"/>
    <dgm:cxn modelId="{914C770E-3826-42A4-A932-3836D5F8BB9A}" type="presParOf" srcId="{C2C7F559-F06F-48F4-BA72-E3DC4CEED6C0}" destId="{51C36649-8CED-4681-BFA5-264BC21F5259}" srcOrd="0" destOrd="0" presId="urn:microsoft.com/office/officeart/2005/8/layout/orgChart1"/>
    <dgm:cxn modelId="{506D9BAF-4D89-4D81-B63D-06203445DF41}" type="presParOf" srcId="{51C36649-8CED-4681-BFA5-264BC21F5259}" destId="{7939320F-506B-49DC-AC25-0ADDA91EDC10}" srcOrd="0" destOrd="0" presId="urn:microsoft.com/office/officeart/2005/8/layout/orgChart1"/>
    <dgm:cxn modelId="{DAE4A08D-9A67-4E8F-89E0-75F5BA3BC7B1}" type="presParOf" srcId="{51C36649-8CED-4681-BFA5-264BC21F5259}" destId="{F883002C-A6B6-4A94-9627-B35898E322E4}" srcOrd="1" destOrd="0" presId="urn:microsoft.com/office/officeart/2005/8/layout/orgChart1"/>
    <dgm:cxn modelId="{6A71796A-A8B9-4A21-8717-436C2196A9ED}" type="presParOf" srcId="{C2C7F559-F06F-48F4-BA72-E3DC4CEED6C0}" destId="{441DF1EB-7535-45D6-816C-A8F0140F8675}" srcOrd="1" destOrd="0" presId="urn:microsoft.com/office/officeart/2005/8/layout/orgChart1"/>
    <dgm:cxn modelId="{F946B4B9-0B20-41B5-BA39-C7CD7CF3D8DF}" type="presParOf" srcId="{441DF1EB-7535-45D6-816C-A8F0140F8675}" destId="{C3E71038-CA52-4619-B605-31753D6E79A9}" srcOrd="0" destOrd="0" presId="urn:microsoft.com/office/officeart/2005/8/layout/orgChart1"/>
    <dgm:cxn modelId="{FBBB265B-071E-4343-87C8-D4C031EC90E6}" type="presParOf" srcId="{441DF1EB-7535-45D6-816C-A8F0140F8675}" destId="{0331F66C-9DD4-4786-933C-832B8EE898C0}" srcOrd="1" destOrd="0" presId="urn:microsoft.com/office/officeart/2005/8/layout/orgChart1"/>
    <dgm:cxn modelId="{A12C8FD6-814D-441A-9E02-441B480E209B}" type="presParOf" srcId="{0331F66C-9DD4-4786-933C-832B8EE898C0}" destId="{021EA490-88EF-4F42-98AD-4DFE6B1D8FB7}" srcOrd="0" destOrd="0" presId="urn:microsoft.com/office/officeart/2005/8/layout/orgChart1"/>
    <dgm:cxn modelId="{ED1099E6-4A1A-4169-A4B2-FD82FBC3F1B5}" type="presParOf" srcId="{021EA490-88EF-4F42-98AD-4DFE6B1D8FB7}" destId="{B263292C-EF42-4A71-90AD-DC5CBC96074C}" srcOrd="0" destOrd="0" presId="urn:microsoft.com/office/officeart/2005/8/layout/orgChart1"/>
    <dgm:cxn modelId="{D4763DFC-D1B6-4E60-9AB5-742224B929D0}" type="presParOf" srcId="{021EA490-88EF-4F42-98AD-4DFE6B1D8FB7}" destId="{56192179-6E00-42B4-9182-EA1DD5B31BA4}" srcOrd="1" destOrd="0" presId="urn:microsoft.com/office/officeart/2005/8/layout/orgChart1"/>
    <dgm:cxn modelId="{D1905B5A-7426-4FFA-A933-BB5F823BEE82}" type="presParOf" srcId="{0331F66C-9DD4-4786-933C-832B8EE898C0}" destId="{F7FC485B-23C2-4989-9F45-D44C0FB9B085}" srcOrd="1" destOrd="0" presId="urn:microsoft.com/office/officeart/2005/8/layout/orgChart1"/>
    <dgm:cxn modelId="{3B7D7186-3DDF-45A4-85B3-13FDD470398B}" type="presParOf" srcId="{0331F66C-9DD4-4786-933C-832B8EE898C0}" destId="{7AB9076B-B5FA-4E47-8A53-E3C24C737193}" srcOrd="2" destOrd="0" presId="urn:microsoft.com/office/officeart/2005/8/layout/orgChart1"/>
    <dgm:cxn modelId="{95720B8A-908C-4D55-B06B-70D0C60F8EAD}" type="presParOf" srcId="{C2C7F559-F06F-48F4-BA72-E3DC4CEED6C0}" destId="{6DF793D2-49FB-4214-8E2D-72CC431A3B68}" srcOrd="2" destOrd="0" presId="urn:microsoft.com/office/officeart/2005/8/layout/orgChart1"/>
    <dgm:cxn modelId="{50D59373-5160-4657-A868-332772732CED}" type="presParOf" srcId="{D4C753BC-2313-40BF-B876-FCBD2D9C482A}" destId="{C5A0556D-21F6-4B44-A923-C2E8F383E50F}" srcOrd="3" destOrd="0" presId="urn:microsoft.com/office/officeart/2005/8/layout/orgChart1"/>
    <dgm:cxn modelId="{8D1BF1BB-6C51-4ACA-AD03-7F9AC089A9AE}" type="presParOf" srcId="{C5A0556D-21F6-4B44-A923-C2E8F383E50F}" destId="{BF05FC3D-B9CA-4BDE-922C-32281A2AF6A5}" srcOrd="0" destOrd="0" presId="urn:microsoft.com/office/officeart/2005/8/layout/orgChart1"/>
    <dgm:cxn modelId="{41B8FFFE-1356-4BCA-8E15-20443EDF9CD8}" type="presParOf" srcId="{BF05FC3D-B9CA-4BDE-922C-32281A2AF6A5}" destId="{26EF8891-6AF7-41BF-958D-C3D6E3F06FA7}" srcOrd="0" destOrd="0" presId="urn:microsoft.com/office/officeart/2005/8/layout/orgChart1"/>
    <dgm:cxn modelId="{133369F6-A582-4DC3-A91D-25E9640FF950}" type="presParOf" srcId="{BF05FC3D-B9CA-4BDE-922C-32281A2AF6A5}" destId="{8198FAE3-B759-4970-8AF5-982F1BD8EE83}" srcOrd="1" destOrd="0" presId="urn:microsoft.com/office/officeart/2005/8/layout/orgChart1"/>
    <dgm:cxn modelId="{6265692C-E564-42A2-84E7-E424E3F9CF0D}" type="presParOf" srcId="{C5A0556D-21F6-4B44-A923-C2E8F383E50F}" destId="{881CC023-014D-4AA0-8DE1-59A05A5E706C}" srcOrd="1" destOrd="0" presId="urn:microsoft.com/office/officeart/2005/8/layout/orgChart1"/>
    <dgm:cxn modelId="{02B46708-7835-423E-B764-4377B9678A90}" type="presParOf" srcId="{881CC023-014D-4AA0-8DE1-59A05A5E706C}" destId="{089DF2BD-FFD7-433A-A383-5B04BA5C2E56}" srcOrd="0" destOrd="0" presId="urn:microsoft.com/office/officeart/2005/8/layout/orgChart1"/>
    <dgm:cxn modelId="{D812E397-99DC-434A-ABFB-CB85764B03F4}" type="presParOf" srcId="{881CC023-014D-4AA0-8DE1-59A05A5E706C}" destId="{A7CBC172-856C-4712-A587-1CAD89621C5D}" srcOrd="1" destOrd="0" presId="urn:microsoft.com/office/officeart/2005/8/layout/orgChart1"/>
    <dgm:cxn modelId="{BC2258C1-8E96-4D37-B0E1-70D7E7B0B235}" type="presParOf" srcId="{A7CBC172-856C-4712-A587-1CAD89621C5D}" destId="{EDDD6816-362C-468B-A780-2DCB043530AE}" srcOrd="0" destOrd="0" presId="urn:microsoft.com/office/officeart/2005/8/layout/orgChart1"/>
    <dgm:cxn modelId="{6DF806B5-5DB5-4C97-9B0E-C94C7DE78956}" type="presParOf" srcId="{EDDD6816-362C-468B-A780-2DCB043530AE}" destId="{CC87E744-34AD-4C54-BEB2-DB0A5ABB9E89}" srcOrd="0" destOrd="0" presId="urn:microsoft.com/office/officeart/2005/8/layout/orgChart1"/>
    <dgm:cxn modelId="{872005F4-C845-430A-9E17-C1E22A8EB334}" type="presParOf" srcId="{EDDD6816-362C-468B-A780-2DCB043530AE}" destId="{EEFCC20D-7CC8-49C0-ADD2-359EE21DBC0A}" srcOrd="1" destOrd="0" presId="urn:microsoft.com/office/officeart/2005/8/layout/orgChart1"/>
    <dgm:cxn modelId="{9B6AFDB3-973A-41ED-B3D1-53B1DB5F8787}" type="presParOf" srcId="{A7CBC172-856C-4712-A587-1CAD89621C5D}" destId="{A9D070BC-E4B7-4C26-BDE3-301B02B4633F}" srcOrd="1" destOrd="0" presId="urn:microsoft.com/office/officeart/2005/8/layout/orgChart1"/>
    <dgm:cxn modelId="{2712975E-1615-4D9D-9258-CD9E7D16300D}" type="presParOf" srcId="{A7CBC172-856C-4712-A587-1CAD89621C5D}" destId="{40716E21-3D15-43F9-A633-69737DEC8879}" srcOrd="2" destOrd="0" presId="urn:microsoft.com/office/officeart/2005/8/layout/orgChart1"/>
    <dgm:cxn modelId="{40F72CF1-A050-4090-AB87-B4C1B3A41C7D}" type="presParOf" srcId="{881CC023-014D-4AA0-8DE1-59A05A5E706C}" destId="{450011B5-FD05-4E5D-B51A-E9FD23D52680}" srcOrd="2" destOrd="0" presId="urn:microsoft.com/office/officeart/2005/8/layout/orgChart1"/>
    <dgm:cxn modelId="{A3C6625F-C08F-4642-81EF-6A162C53C126}" type="presParOf" srcId="{881CC023-014D-4AA0-8DE1-59A05A5E706C}" destId="{D78DBB1D-85F7-493C-B9EE-C44BB727C7DF}" srcOrd="3" destOrd="0" presId="urn:microsoft.com/office/officeart/2005/8/layout/orgChart1"/>
    <dgm:cxn modelId="{F81B52CA-E68B-4435-B8EF-2E3EF85E62AF}" type="presParOf" srcId="{D78DBB1D-85F7-493C-B9EE-C44BB727C7DF}" destId="{015A1895-A093-4140-83BC-3BBFB4ED38C9}" srcOrd="0" destOrd="0" presId="urn:microsoft.com/office/officeart/2005/8/layout/orgChart1"/>
    <dgm:cxn modelId="{A16A9128-63E1-4685-9145-AED20D72F88D}" type="presParOf" srcId="{015A1895-A093-4140-83BC-3BBFB4ED38C9}" destId="{7B4F69C0-ACC6-4606-B3E9-A9FA9C60FC6A}" srcOrd="0" destOrd="0" presId="urn:microsoft.com/office/officeart/2005/8/layout/orgChart1"/>
    <dgm:cxn modelId="{8EBC8D47-C631-4A01-8533-76181EF4F6C7}" type="presParOf" srcId="{015A1895-A093-4140-83BC-3BBFB4ED38C9}" destId="{59BF4F5E-1BFD-488A-993A-0B0F1C31FE6E}" srcOrd="1" destOrd="0" presId="urn:microsoft.com/office/officeart/2005/8/layout/orgChart1"/>
    <dgm:cxn modelId="{16EEFF26-B65A-4808-BA06-4E95455E447A}" type="presParOf" srcId="{D78DBB1D-85F7-493C-B9EE-C44BB727C7DF}" destId="{7D9A450D-FEA8-4C04-9818-082FD3F91A6C}" srcOrd="1" destOrd="0" presId="urn:microsoft.com/office/officeart/2005/8/layout/orgChart1"/>
    <dgm:cxn modelId="{62BDAB52-A142-40F1-A607-73F310B5B5AF}" type="presParOf" srcId="{D78DBB1D-85F7-493C-B9EE-C44BB727C7DF}" destId="{B69B7E3D-DC74-4560-BEF5-16A9B38B8888}" srcOrd="2" destOrd="0" presId="urn:microsoft.com/office/officeart/2005/8/layout/orgChart1"/>
    <dgm:cxn modelId="{F0F33F09-98B7-435C-B5AE-C74A58F37FF2}" type="presParOf" srcId="{C5A0556D-21F6-4B44-A923-C2E8F383E50F}" destId="{51BCEE79-6F94-47A0-911A-E28C6FD3F1B5}" srcOrd="2" destOrd="0" presId="urn:microsoft.com/office/officeart/2005/8/layout/orgChart1"/>
    <dgm:cxn modelId="{98039EA8-C97A-4A41-98C5-8BCE62468D09}" type="presParOf" srcId="{D4C753BC-2313-40BF-B876-FCBD2D9C482A}" destId="{3C405C60-124B-42C8-A97C-8AED65982B80}" srcOrd="4" destOrd="0" presId="urn:microsoft.com/office/officeart/2005/8/layout/orgChart1"/>
    <dgm:cxn modelId="{75EFC1D6-BFB4-4A4D-BA3B-8285968C8AD4}" type="presParOf" srcId="{3C405C60-124B-42C8-A97C-8AED65982B80}" destId="{E1763051-ED34-468C-9D96-5D220DBD35B0}" srcOrd="0" destOrd="0" presId="urn:microsoft.com/office/officeart/2005/8/layout/orgChart1"/>
    <dgm:cxn modelId="{D9D5FF0A-B2E1-4522-A9F8-AF3172C68578}" type="presParOf" srcId="{E1763051-ED34-468C-9D96-5D220DBD35B0}" destId="{F3CAD216-F495-45B3-9F45-6D03560C5330}" srcOrd="0" destOrd="0" presId="urn:microsoft.com/office/officeart/2005/8/layout/orgChart1"/>
    <dgm:cxn modelId="{4DBD8614-DB49-4EA9-9F36-DD51762E2D75}" type="presParOf" srcId="{E1763051-ED34-468C-9D96-5D220DBD35B0}" destId="{997B8594-FBD7-4F4F-B530-F913AA491081}" srcOrd="1" destOrd="0" presId="urn:microsoft.com/office/officeart/2005/8/layout/orgChart1"/>
    <dgm:cxn modelId="{DEE9A08D-D7DC-441A-88FE-59BE443CC9CC}" type="presParOf" srcId="{3C405C60-124B-42C8-A97C-8AED65982B80}" destId="{7E971506-6670-44B9-8AAD-9602ADD302D9}" srcOrd="1" destOrd="0" presId="urn:microsoft.com/office/officeart/2005/8/layout/orgChart1"/>
    <dgm:cxn modelId="{C18E8D4A-E9CD-42D4-B9DC-E956CB821468}" type="presParOf" srcId="{7E971506-6670-44B9-8AAD-9602ADD302D9}" destId="{699AE86C-4D38-402D-A100-0E04111D7129}" srcOrd="0" destOrd="0" presId="urn:microsoft.com/office/officeart/2005/8/layout/orgChart1"/>
    <dgm:cxn modelId="{0365777A-B404-4C24-916A-42E0B668D8D6}" type="presParOf" srcId="{7E971506-6670-44B9-8AAD-9602ADD302D9}" destId="{AAB659AF-3A31-4688-B3BC-875C1457A72A}" srcOrd="1" destOrd="0" presId="urn:microsoft.com/office/officeart/2005/8/layout/orgChart1"/>
    <dgm:cxn modelId="{C8D141C0-AF46-4218-A013-D0361F32FC09}" type="presParOf" srcId="{AAB659AF-3A31-4688-B3BC-875C1457A72A}" destId="{22035B78-2F35-4AA3-8BF4-1A8196B14B6D}" srcOrd="0" destOrd="0" presId="urn:microsoft.com/office/officeart/2005/8/layout/orgChart1"/>
    <dgm:cxn modelId="{5544D295-0105-4B47-801A-2AB4FF1E61B6}" type="presParOf" srcId="{22035B78-2F35-4AA3-8BF4-1A8196B14B6D}" destId="{D03E5EBF-EDCD-4042-9BC0-F9E90D4FDA1E}" srcOrd="0" destOrd="0" presId="urn:microsoft.com/office/officeart/2005/8/layout/orgChart1"/>
    <dgm:cxn modelId="{218D7B4B-AAF3-4688-B7AB-68CFEA2E4526}" type="presParOf" srcId="{22035B78-2F35-4AA3-8BF4-1A8196B14B6D}" destId="{5824A254-CFE9-4316-ADC4-A3E200D5B93E}" srcOrd="1" destOrd="0" presId="urn:microsoft.com/office/officeart/2005/8/layout/orgChart1"/>
    <dgm:cxn modelId="{51A52C29-DEBD-4C82-AE0D-BDAA99BA5A8A}" type="presParOf" srcId="{AAB659AF-3A31-4688-B3BC-875C1457A72A}" destId="{A2AB6142-E1A6-4A0E-BF12-98F22C2CAB6A}" srcOrd="1" destOrd="0" presId="urn:microsoft.com/office/officeart/2005/8/layout/orgChart1"/>
    <dgm:cxn modelId="{80653452-758E-40CD-8DD1-9DDDF024E4DC}" type="presParOf" srcId="{AAB659AF-3A31-4688-B3BC-875C1457A72A}" destId="{ECFE682D-332B-42B3-AB60-8EA775A6B357}" srcOrd="2" destOrd="0" presId="urn:microsoft.com/office/officeart/2005/8/layout/orgChart1"/>
    <dgm:cxn modelId="{A913B32D-110E-40A2-8E45-501DD12A236F}" type="presParOf" srcId="{3C405C60-124B-42C8-A97C-8AED65982B80}" destId="{583FD1E5-758B-4C22-9A43-2CABAB587813}"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95DBD9-14DE-4EE9-9326-04A2FCD1B921}">
      <dsp:nvSpPr>
        <dsp:cNvPr id="0" name=""/>
        <dsp:cNvSpPr/>
      </dsp:nvSpPr>
      <dsp:spPr>
        <a:xfrm>
          <a:off x="6140937" y="2048355"/>
          <a:ext cx="1134024" cy="269846"/>
        </a:xfrm>
        <a:custGeom>
          <a:avLst/>
          <a:gdLst/>
          <a:ahLst/>
          <a:cxnLst/>
          <a:rect l="0" t="0" r="0" b="0"/>
          <a:pathLst>
            <a:path>
              <a:moveTo>
                <a:pt x="0" y="0"/>
              </a:moveTo>
              <a:lnTo>
                <a:pt x="0" y="183892"/>
              </a:lnTo>
              <a:lnTo>
                <a:pt x="1134024" y="183892"/>
              </a:lnTo>
              <a:lnTo>
                <a:pt x="1134024" y="269846"/>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10E8FA1-30A9-4353-8BCE-A30A7F80F194}">
      <dsp:nvSpPr>
        <dsp:cNvPr id="0" name=""/>
        <dsp:cNvSpPr/>
      </dsp:nvSpPr>
      <dsp:spPr>
        <a:xfrm>
          <a:off x="6095217" y="2048355"/>
          <a:ext cx="91440" cy="269846"/>
        </a:xfrm>
        <a:custGeom>
          <a:avLst/>
          <a:gdLst/>
          <a:ahLst/>
          <a:cxnLst/>
          <a:rect l="0" t="0" r="0" b="0"/>
          <a:pathLst>
            <a:path>
              <a:moveTo>
                <a:pt x="45720" y="0"/>
              </a:moveTo>
              <a:lnTo>
                <a:pt x="45720" y="269846"/>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AA8CFD4-FA48-4EC6-822F-923571E5CD1C}">
      <dsp:nvSpPr>
        <dsp:cNvPr id="0" name=""/>
        <dsp:cNvSpPr/>
      </dsp:nvSpPr>
      <dsp:spPr>
        <a:xfrm>
          <a:off x="5006913" y="2048355"/>
          <a:ext cx="1134024" cy="269846"/>
        </a:xfrm>
        <a:custGeom>
          <a:avLst/>
          <a:gdLst/>
          <a:ahLst/>
          <a:cxnLst/>
          <a:rect l="0" t="0" r="0" b="0"/>
          <a:pathLst>
            <a:path>
              <a:moveTo>
                <a:pt x="1134024" y="0"/>
              </a:moveTo>
              <a:lnTo>
                <a:pt x="1134024" y="183892"/>
              </a:lnTo>
              <a:lnTo>
                <a:pt x="0" y="183892"/>
              </a:lnTo>
              <a:lnTo>
                <a:pt x="0" y="269846"/>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54D428D-0372-4A7A-8BCA-04D2951000A0}">
      <dsp:nvSpPr>
        <dsp:cNvPr id="0" name=""/>
        <dsp:cNvSpPr/>
      </dsp:nvSpPr>
      <dsp:spPr>
        <a:xfrm>
          <a:off x="3305877" y="2048355"/>
          <a:ext cx="567012" cy="269846"/>
        </a:xfrm>
        <a:custGeom>
          <a:avLst/>
          <a:gdLst/>
          <a:ahLst/>
          <a:cxnLst/>
          <a:rect l="0" t="0" r="0" b="0"/>
          <a:pathLst>
            <a:path>
              <a:moveTo>
                <a:pt x="0" y="0"/>
              </a:moveTo>
              <a:lnTo>
                <a:pt x="0" y="183892"/>
              </a:lnTo>
              <a:lnTo>
                <a:pt x="567012" y="183892"/>
              </a:lnTo>
              <a:lnTo>
                <a:pt x="567012" y="269846"/>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33824F0-B4D3-4003-976A-CCBFF1B7D449}">
      <dsp:nvSpPr>
        <dsp:cNvPr id="0" name=""/>
        <dsp:cNvSpPr/>
      </dsp:nvSpPr>
      <dsp:spPr>
        <a:xfrm>
          <a:off x="2738865" y="2048355"/>
          <a:ext cx="567012" cy="269846"/>
        </a:xfrm>
        <a:custGeom>
          <a:avLst/>
          <a:gdLst/>
          <a:ahLst/>
          <a:cxnLst/>
          <a:rect l="0" t="0" r="0" b="0"/>
          <a:pathLst>
            <a:path>
              <a:moveTo>
                <a:pt x="567012" y="0"/>
              </a:moveTo>
              <a:lnTo>
                <a:pt x="567012" y="183892"/>
              </a:lnTo>
              <a:lnTo>
                <a:pt x="0" y="183892"/>
              </a:lnTo>
              <a:lnTo>
                <a:pt x="0" y="269846"/>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A1CF58E-3BB1-493A-A779-B8B068354C32}">
      <dsp:nvSpPr>
        <dsp:cNvPr id="0" name=""/>
        <dsp:cNvSpPr/>
      </dsp:nvSpPr>
      <dsp:spPr>
        <a:xfrm>
          <a:off x="1037829" y="2048355"/>
          <a:ext cx="567012" cy="269846"/>
        </a:xfrm>
        <a:custGeom>
          <a:avLst/>
          <a:gdLst/>
          <a:ahLst/>
          <a:cxnLst/>
          <a:rect l="0" t="0" r="0" b="0"/>
          <a:pathLst>
            <a:path>
              <a:moveTo>
                <a:pt x="0" y="0"/>
              </a:moveTo>
              <a:lnTo>
                <a:pt x="0" y="183892"/>
              </a:lnTo>
              <a:lnTo>
                <a:pt x="567012" y="183892"/>
              </a:lnTo>
              <a:lnTo>
                <a:pt x="567012" y="269846"/>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A678D9D-B783-42B2-A1B7-6B96D681DAC8}">
      <dsp:nvSpPr>
        <dsp:cNvPr id="0" name=""/>
        <dsp:cNvSpPr/>
      </dsp:nvSpPr>
      <dsp:spPr>
        <a:xfrm>
          <a:off x="470817" y="2048355"/>
          <a:ext cx="567012" cy="269846"/>
        </a:xfrm>
        <a:custGeom>
          <a:avLst/>
          <a:gdLst/>
          <a:ahLst/>
          <a:cxnLst/>
          <a:rect l="0" t="0" r="0" b="0"/>
          <a:pathLst>
            <a:path>
              <a:moveTo>
                <a:pt x="567012" y="0"/>
              </a:moveTo>
              <a:lnTo>
                <a:pt x="567012" y="183892"/>
              </a:lnTo>
              <a:lnTo>
                <a:pt x="0" y="183892"/>
              </a:lnTo>
              <a:lnTo>
                <a:pt x="0" y="269846"/>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B6D9DAA-3F4E-4981-9795-11CC848D51E8}">
      <dsp:nvSpPr>
        <dsp:cNvPr id="0" name=""/>
        <dsp:cNvSpPr/>
      </dsp:nvSpPr>
      <dsp:spPr>
        <a:xfrm>
          <a:off x="573910" y="1459178"/>
          <a:ext cx="927837" cy="589177"/>
        </a:xfrm>
        <a:prstGeom prst="roundRect">
          <a:avLst>
            <a:gd name="adj" fmla="val 10000"/>
          </a:avLst>
        </a:prstGeom>
        <a:solidFill>
          <a:schemeClr val="accent2">
            <a:alpha val="8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5E936CED-C161-4138-88EF-5671B7FB829B}">
      <dsp:nvSpPr>
        <dsp:cNvPr id="0" name=""/>
        <dsp:cNvSpPr/>
      </dsp:nvSpPr>
      <dsp:spPr>
        <a:xfrm>
          <a:off x="677003" y="1557117"/>
          <a:ext cx="927837" cy="589177"/>
        </a:xfrm>
        <a:prstGeom prst="roundRect">
          <a:avLst>
            <a:gd name="adj" fmla="val 10000"/>
          </a:avLst>
        </a:prstGeom>
        <a:solidFill>
          <a:schemeClr val="lt1">
            <a:alpha val="9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Outcome (includes gender)</a:t>
          </a:r>
          <a:endParaRPr lang="en-GB" sz="1100" kern="1200" dirty="0"/>
        </a:p>
      </dsp:txBody>
      <dsp:txXfrm>
        <a:off x="694259" y="1574373"/>
        <a:ext cx="893325" cy="554665"/>
      </dsp:txXfrm>
    </dsp:sp>
    <dsp:sp modelId="{EE47274D-77E6-4CA0-A210-9DEF8AEBC5D0}">
      <dsp:nvSpPr>
        <dsp:cNvPr id="0" name=""/>
        <dsp:cNvSpPr/>
      </dsp:nvSpPr>
      <dsp:spPr>
        <a:xfrm>
          <a:off x="6898" y="2318201"/>
          <a:ext cx="927837" cy="589177"/>
        </a:xfrm>
        <a:prstGeom prst="roundRect">
          <a:avLst>
            <a:gd name="adj" fmla="val 10000"/>
          </a:avLst>
        </a:prstGeom>
        <a:solidFill>
          <a:schemeClr val="accent2">
            <a:alpha val="7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A8604C82-CC9F-4FF8-BC5F-9257951379CE}">
      <dsp:nvSpPr>
        <dsp:cNvPr id="0" name=""/>
        <dsp:cNvSpPr/>
      </dsp:nvSpPr>
      <dsp:spPr>
        <a:xfrm>
          <a:off x="109991" y="2416140"/>
          <a:ext cx="927837" cy="589177"/>
        </a:xfrm>
        <a:prstGeom prst="roundRect">
          <a:avLst>
            <a:gd name="adj" fmla="val 10000"/>
          </a:avLst>
        </a:prstGeom>
        <a:solidFill>
          <a:schemeClr val="lt1">
            <a:alpha val="90000"/>
            <a:hueOff val="0"/>
            <a:satOff val="0"/>
            <a:lumOff val="0"/>
            <a:alphaOff val="0"/>
          </a:schemeClr>
        </a:solidFill>
        <a:ln w="25400" cap="flat" cmpd="sng" algn="ctr">
          <a:solidFill>
            <a:schemeClr val="accent2">
              <a:tint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Output (gender specific)</a:t>
          </a:r>
          <a:endParaRPr lang="en-GB" sz="1100" kern="1200" dirty="0"/>
        </a:p>
      </dsp:txBody>
      <dsp:txXfrm>
        <a:off x="127247" y="2433396"/>
        <a:ext cx="893325" cy="554665"/>
      </dsp:txXfrm>
    </dsp:sp>
    <dsp:sp modelId="{B89D129A-6150-466F-BCBF-75228908123A}">
      <dsp:nvSpPr>
        <dsp:cNvPr id="0" name=""/>
        <dsp:cNvSpPr/>
      </dsp:nvSpPr>
      <dsp:spPr>
        <a:xfrm>
          <a:off x="1140922" y="2318201"/>
          <a:ext cx="927837" cy="589177"/>
        </a:xfrm>
        <a:prstGeom prst="roundRect">
          <a:avLst>
            <a:gd name="adj" fmla="val 10000"/>
          </a:avLst>
        </a:prstGeom>
        <a:solidFill>
          <a:schemeClr val="accent2">
            <a:alpha val="7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76069EC6-5D0A-49C0-A6AA-D0B40C964B3B}">
      <dsp:nvSpPr>
        <dsp:cNvPr id="0" name=""/>
        <dsp:cNvSpPr/>
      </dsp:nvSpPr>
      <dsp:spPr>
        <a:xfrm>
          <a:off x="1244015" y="2416140"/>
          <a:ext cx="927837" cy="589177"/>
        </a:xfrm>
        <a:prstGeom prst="roundRect">
          <a:avLst>
            <a:gd name="adj" fmla="val 10000"/>
          </a:avLst>
        </a:prstGeom>
        <a:solidFill>
          <a:schemeClr val="lt1">
            <a:alpha val="90000"/>
            <a:hueOff val="0"/>
            <a:satOff val="0"/>
            <a:lumOff val="0"/>
            <a:alphaOff val="0"/>
          </a:schemeClr>
        </a:solidFill>
        <a:ln w="25400" cap="flat" cmpd="sng" algn="ctr">
          <a:solidFill>
            <a:schemeClr val="accent2">
              <a:tint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Output (gender specific)</a:t>
          </a:r>
          <a:endParaRPr lang="en-GB" sz="1100" kern="1200" dirty="0"/>
        </a:p>
      </dsp:txBody>
      <dsp:txXfrm>
        <a:off x="1261271" y="2433396"/>
        <a:ext cx="893325" cy="554665"/>
      </dsp:txXfrm>
    </dsp:sp>
    <dsp:sp modelId="{52D5BD32-DCD3-4985-8F44-6FB0076E215A}">
      <dsp:nvSpPr>
        <dsp:cNvPr id="0" name=""/>
        <dsp:cNvSpPr/>
      </dsp:nvSpPr>
      <dsp:spPr>
        <a:xfrm>
          <a:off x="2841958" y="1459178"/>
          <a:ext cx="927837" cy="589177"/>
        </a:xfrm>
        <a:prstGeom prst="roundRect">
          <a:avLst>
            <a:gd name="adj" fmla="val 10000"/>
          </a:avLst>
        </a:prstGeom>
        <a:solidFill>
          <a:schemeClr val="accent2">
            <a:alpha val="8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D5A4DCDD-73D5-4C91-962C-FE5AF1E5A90A}">
      <dsp:nvSpPr>
        <dsp:cNvPr id="0" name=""/>
        <dsp:cNvSpPr/>
      </dsp:nvSpPr>
      <dsp:spPr>
        <a:xfrm>
          <a:off x="2945051" y="1557117"/>
          <a:ext cx="927837" cy="589177"/>
        </a:xfrm>
        <a:prstGeom prst="roundRect">
          <a:avLst>
            <a:gd name="adj" fmla="val 10000"/>
          </a:avLst>
        </a:prstGeom>
        <a:solidFill>
          <a:schemeClr val="lt1">
            <a:alpha val="9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Outcome (not gender specific)</a:t>
          </a:r>
          <a:endParaRPr lang="en-GB" sz="1100" kern="1200" dirty="0"/>
        </a:p>
      </dsp:txBody>
      <dsp:txXfrm>
        <a:off x="2962307" y="1574373"/>
        <a:ext cx="893325" cy="554665"/>
      </dsp:txXfrm>
    </dsp:sp>
    <dsp:sp modelId="{A43A5963-17B4-4DF1-A9DE-3100ABDC6E4C}">
      <dsp:nvSpPr>
        <dsp:cNvPr id="0" name=""/>
        <dsp:cNvSpPr/>
      </dsp:nvSpPr>
      <dsp:spPr>
        <a:xfrm>
          <a:off x="2274946" y="2318201"/>
          <a:ext cx="927837" cy="589177"/>
        </a:xfrm>
        <a:prstGeom prst="roundRect">
          <a:avLst>
            <a:gd name="adj" fmla="val 10000"/>
          </a:avLst>
        </a:prstGeom>
        <a:solidFill>
          <a:schemeClr val="accent2">
            <a:alpha val="7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DBB93027-D04A-431E-8E77-0DE0A69A2838}">
      <dsp:nvSpPr>
        <dsp:cNvPr id="0" name=""/>
        <dsp:cNvSpPr/>
      </dsp:nvSpPr>
      <dsp:spPr>
        <a:xfrm>
          <a:off x="2378039" y="2416140"/>
          <a:ext cx="927837" cy="589177"/>
        </a:xfrm>
        <a:prstGeom prst="roundRect">
          <a:avLst>
            <a:gd name="adj" fmla="val 10000"/>
          </a:avLst>
        </a:prstGeom>
        <a:solidFill>
          <a:schemeClr val="lt1">
            <a:alpha val="90000"/>
            <a:hueOff val="0"/>
            <a:satOff val="0"/>
            <a:lumOff val="0"/>
            <a:alphaOff val="0"/>
          </a:schemeClr>
        </a:solidFill>
        <a:ln w="25400" cap="flat" cmpd="sng" algn="ctr">
          <a:solidFill>
            <a:schemeClr val="accent2">
              <a:tint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Output (gender specific)</a:t>
          </a:r>
          <a:endParaRPr lang="en-GB" sz="1100" kern="1200" dirty="0"/>
        </a:p>
      </dsp:txBody>
      <dsp:txXfrm>
        <a:off x="2395295" y="2433396"/>
        <a:ext cx="893325" cy="554665"/>
      </dsp:txXfrm>
    </dsp:sp>
    <dsp:sp modelId="{72CDEF3A-90EC-40AB-819A-0C3ED400B79D}">
      <dsp:nvSpPr>
        <dsp:cNvPr id="0" name=""/>
        <dsp:cNvSpPr/>
      </dsp:nvSpPr>
      <dsp:spPr>
        <a:xfrm>
          <a:off x="3408970" y="2318201"/>
          <a:ext cx="927837" cy="589177"/>
        </a:xfrm>
        <a:prstGeom prst="roundRect">
          <a:avLst>
            <a:gd name="adj" fmla="val 10000"/>
          </a:avLst>
        </a:prstGeom>
        <a:solidFill>
          <a:schemeClr val="accent2">
            <a:alpha val="7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3ECBF952-F037-47D4-A6A2-BAC763E4D659}">
      <dsp:nvSpPr>
        <dsp:cNvPr id="0" name=""/>
        <dsp:cNvSpPr/>
      </dsp:nvSpPr>
      <dsp:spPr>
        <a:xfrm>
          <a:off x="3512063" y="2416140"/>
          <a:ext cx="927837" cy="589177"/>
        </a:xfrm>
        <a:prstGeom prst="roundRect">
          <a:avLst>
            <a:gd name="adj" fmla="val 10000"/>
          </a:avLst>
        </a:prstGeom>
        <a:solidFill>
          <a:schemeClr val="lt1">
            <a:alpha val="90000"/>
            <a:hueOff val="0"/>
            <a:satOff val="0"/>
            <a:lumOff val="0"/>
            <a:alphaOff val="0"/>
          </a:schemeClr>
        </a:solidFill>
        <a:ln w="25400" cap="flat" cmpd="sng" algn="ctr">
          <a:solidFill>
            <a:schemeClr val="accent2">
              <a:tint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smtClean="0"/>
            <a:t>Output (includes gender)</a:t>
          </a:r>
          <a:endParaRPr lang="en-GB" sz="1100" kern="1200" dirty="0"/>
        </a:p>
      </dsp:txBody>
      <dsp:txXfrm>
        <a:off x="3529319" y="2433396"/>
        <a:ext cx="893325" cy="554665"/>
      </dsp:txXfrm>
    </dsp:sp>
    <dsp:sp modelId="{568F7B2B-3222-43DE-8779-71696E3514BE}">
      <dsp:nvSpPr>
        <dsp:cNvPr id="0" name=""/>
        <dsp:cNvSpPr/>
      </dsp:nvSpPr>
      <dsp:spPr>
        <a:xfrm>
          <a:off x="5677018" y="1459178"/>
          <a:ext cx="927837" cy="589177"/>
        </a:xfrm>
        <a:prstGeom prst="roundRect">
          <a:avLst>
            <a:gd name="adj" fmla="val 10000"/>
          </a:avLst>
        </a:prstGeom>
        <a:solidFill>
          <a:schemeClr val="accent2">
            <a:alpha val="8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F3F0254E-B696-4FA3-B829-AC82F797A6E8}">
      <dsp:nvSpPr>
        <dsp:cNvPr id="0" name=""/>
        <dsp:cNvSpPr/>
      </dsp:nvSpPr>
      <dsp:spPr>
        <a:xfrm>
          <a:off x="5780111" y="1557117"/>
          <a:ext cx="927837" cy="589177"/>
        </a:xfrm>
        <a:prstGeom prst="roundRect">
          <a:avLst>
            <a:gd name="adj" fmla="val 10000"/>
          </a:avLst>
        </a:prstGeom>
        <a:solidFill>
          <a:schemeClr val="lt1">
            <a:alpha val="9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Outcome (not gender specific)</a:t>
          </a:r>
          <a:endParaRPr lang="en-GB" sz="1100" kern="1200" dirty="0"/>
        </a:p>
      </dsp:txBody>
      <dsp:txXfrm>
        <a:off x="5797367" y="1574373"/>
        <a:ext cx="893325" cy="554665"/>
      </dsp:txXfrm>
    </dsp:sp>
    <dsp:sp modelId="{9E9F42AF-9AEB-45AF-B355-476CB391FEDE}">
      <dsp:nvSpPr>
        <dsp:cNvPr id="0" name=""/>
        <dsp:cNvSpPr/>
      </dsp:nvSpPr>
      <dsp:spPr>
        <a:xfrm>
          <a:off x="4542994" y="2318201"/>
          <a:ext cx="927837" cy="589177"/>
        </a:xfrm>
        <a:prstGeom prst="roundRect">
          <a:avLst>
            <a:gd name="adj" fmla="val 10000"/>
          </a:avLst>
        </a:prstGeom>
        <a:solidFill>
          <a:schemeClr val="accent2">
            <a:alpha val="7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9273652F-7D50-4AA4-81E0-BD881F812C1C}">
      <dsp:nvSpPr>
        <dsp:cNvPr id="0" name=""/>
        <dsp:cNvSpPr/>
      </dsp:nvSpPr>
      <dsp:spPr>
        <a:xfrm>
          <a:off x="4646087" y="2416140"/>
          <a:ext cx="927837" cy="589177"/>
        </a:xfrm>
        <a:prstGeom prst="roundRect">
          <a:avLst>
            <a:gd name="adj" fmla="val 10000"/>
          </a:avLst>
        </a:prstGeom>
        <a:solidFill>
          <a:schemeClr val="lt1">
            <a:alpha val="90000"/>
            <a:hueOff val="0"/>
            <a:satOff val="0"/>
            <a:lumOff val="0"/>
            <a:alphaOff val="0"/>
          </a:schemeClr>
        </a:solidFill>
        <a:ln w="25400" cap="flat" cmpd="sng" algn="ctr">
          <a:solidFill>
            <a:schemeClr val="accent2">
              <a:tint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Output (includes gender)</a:t>
          </a:r>
          <a:endParaRPr lang="en-GB" sz="1100" kern="1200" dirty="0"/>
        </a:p>
      </dsp:txBody>
      <dsp:txXfrm>
        <a:off x="4663343" y="2433396"/>
        <a:ext cx="893325" cy="554665"/>
      </dsp:txXfrm>
    </dsp:sp>
    <dsp:sp modelId="{05806512-A63F-4B90-B0FE-310187319291}">
      <dsp:nvSpPr>
        <dsp:cNvPr id="0" name=""/>
        <dsp:cNvSpPr/>
      </dsp:nvSpPr>
      <dsp:spPr>
        <a:xfrm>
          <a:off x="5677018" y="2318201"/>
          <a:ext cx="927837" cy="589177"/>
        </a:xfrm>
        <a:prstGeom prst="roundRect">
          <a:avLst>
            <a:gd name="adj" fmla="val 10000"/>
          </a:avLst>
        </a:prstGeom>
        <a:solidFill>
          <a:schemeClr val="accent2">
            <a:alpha val="7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0AF14271-4C49-4ABB-8BEA-FA0FF30C3926}">
      <dsp:nvSpPr>
        <dsp:cNvPr id="0" name=""/>
        <dsp:cNvSpPr/>
      </dsp:nvSpPr>
      <dsp:spPr>
        <a:xfrm>
          <a:off x="5780111" y="2416140"/>
          <a:ext cx="927837" cy="589177"/>
        </a:xfrm>
        <a:prstGeom prst="roundRect">
          <a:avLst>
            <a:gd name="adj" fmla="val 10000"/>
          </a:avLst>
        </a:prstGeom>
        <a:solidFill>
          <a:schemeClr val="lt1">
            <a:alpha val="90000"/>
            <a:hueOff val="0"/>
            <a:satOff val="0"/>
            <a:lumOff val="0"/>
            <a:alphaOff val="0"/>
          </a:schemeClr>
        </a:solidFill>
        <a:ln w="25400" cap="flat" cmpd="sng" algn="ctr">
          <a:solidFill>
            <a:schemeClr val="accent2">
              <a:tint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Output (includes gender)</a:t>
          </a:r>
          <a:endParaRPr lang="en-GB" sz="1100" kern="1200" dirty="0"/>
        </a:p>
      </dsp:txBody>
      <dsp:txXfrm>
        <a:off x="5797367" y="2433396"/>
        <a:ext cx="893325" cy="554665"/>
      </dsp:txXfrm>
    </dsp:sp>
    <dsp:sp modelId="{1FC343F0-35EF-4256-81D2-92EE8AB4B800}">
      <dsp:nvSpPr>
        <dsp:cNvPr id="0" name=""/>
        <dsp:cNvSpPr/>
      </dsp:nvSpPr>
      <dsp:spPr>
        <a:xfrm>
          <a:off x="6811042" y="2318201"/>
          <a:ext cx="927837" cy="589177"/>
        </a:xfrm>
        <a:prstGeom prst="roundRect">
          <a:avLst>
            <a:gd name="adj" fmla="val 10000"/>
          </a:avLst>
        </a:prstGeom>
        <a:solidFill>
          <a:schemeClr val="accent2">
            <a:alpha val="7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AA3BFD76-D0F3-42C7-9EE8-B070E89B9C77}">
      <dsp:nvSpPr>
        <dsp:cNvPr id="0" name=""/>
        <dsp:cNvSpPr/>
      </dsp:nvSpPr>
      <dsp:spPr>
        <a:xfrm>
          <a:off x="6914135" y="2416140"/>
          <a:ext cx="927837" cy="589177"/>
        </a:xfrm>
        <a:prstGeom prst="roundRect">
          <a:avLst>
            <a:gd name="adj" fmla="val 10000"/>
          </a:avLst>
        </a:prstGeom>
        <a:solidFill>
          <a:schemeClr val="lt1">
            <a:alpha val="90000"/>
            <a:hueOff val="0"/>
            <a:satOff val="0"/>
            <a:lumOff val="0"/>
            <a:alphaOff val="0"/>
          </a:schemeClr>
        </a:solidFill>
        <a:ln w="25400" cap="flat" cmpd="sng" algn="ctr">
          <a:solidFill>
            <a:schemeClr val="accent2">
              <a:tint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GB" sz="1100" kern="1200" dirty="0" smtClean="0"/>
            <a:t>Output (no gender)</a:t>
          </a:r>
          <a:endParaRPr lang="en-GB" sz="1100" kern="1200" dirty="0"/>
        </a:p>
      </dsp:txBody>
      <dsp:txXfrm>
        <a:off x="6931391" y="2433396"/>
        <a:ext cx="893325" cy="55466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2DADF8-4FA5-4D51-8990-F759C8DACD37}">
      <dsp:nvSpPr>
        <dsp:cNvPr id="0" name=""/>
        <dsp:cNvSpPr/>
      </dsp:nvSpPr>
      <dsp:spPr>
        <a:xfrm rot="16200000">
          <a:off x="792088" y="-792088"/>
          <a:ext cx="2088232" cy="3672408"/>
        </a:xfrm>
        <a:prstGeom prst="round1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kern="1200" dirty="0" smtClean="0"/>
            <a:t>Women are under-represented in </a:t>
          </a:r>
          <a:r>
            <a:rPr lang="en-US" sz="1400" u="sng" kern="1200" dirty="0" smtClean="0"/>
            <a:t>decision-making</a:t>
          </a:r>
          <a:r>
            <a:rPr lang="en-US" sz="1400" kern="1200" dirty="0" smtClean="0"/>
            <a:t> at all levels, including formal and informal </a:t>
          </a:r>
          <a:r>
            <a:rPr lang="en-US" sz="1400" kern="1200" dirty="0" err="1" smtClean="0"/>
            <a:t>fora</a:t>
          </a:r>
          <a:r>
            <a:rPr lang="en-US" sz="1400" kern="1200" dirty="0" smtClean="0"/>
            <a:t>, public and private sectors and at the local level</a:t>
          </a:r>
          <a:endParaRPr lang="en-US" sz="1400" kern="1200" dirty="0"/>
        </a:p>
      </dsp:txBody>
      <dsp:txXfrm rot="5400000">
        <a:off x="0" y="0"/>
        <a:ext cx="3672408" cy="1566174"/>
      </dsp:txXfrm>
    </dsp:sp>
    <dsp:sp modelId="{DCA7D489-8A0E-4D66-9B6E-9485C283FD6D}">
      <dsp:nvSpPr>
        <dsp:cNvPr id="0" name=""/>
        <dsp:cNvSpPr/>
      </dsp:nvSpPr>
      <dsp:spPr>
        <a:xfrm>
          <a:off x="3672408" y="0"/>
          <a:ext cx="3672408" cy="2088232"/>
        </a:xfrm>
        <a:prstGeom prst="round1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kern="1200" dirty="0" smtClean="0"/>
            <a:t>Due to gender inequalities, women are over-represented in the most </a:t>
          </a:r>
          <a:r>
            <a:rPr lang="en-US" sz="1400" u="sng" kern="1200" dirty="0" smtClean="0"/>
            <a:t>vulnerable segments of the informal economy</a:t>
          </a:r>
          <a:r>
            <a:rPr lang="en-US" sz="1400" kern="1200" dirty="0" smtClean="0"/>
            <a:t>, exposing them to further risks and vulnerabilities</a:t>
          </a:r>
          <a:endParaRPr lang="en-US" sz="1400" kern="1200" dirty="0"/>
        </a:p>
      </dsp:txBody>
      <dsp:txXfrm>
        <a:off x="3672408" y="0"/>
        <a:ext cx="3672408" cy="1566174"/>
      </dsp:txXfrm>
    </dsp:sp>
    <dsp:sp modelId="{112EF832-DA54-48B6-B0D2-71EB20B24395}">
      <dsp:nvSpPr>
        <dsp:cNvPr id="0" name=""/>
        <dsp:cNvSpPr/>
      </dsp:nvSpPr>
      <dsp:spPr>
        <a:xfrm rot="10800000">
          <a:off x="0" y="2088232"/>
          <a:ext cx="3672408" cy="2088232"/>
        </a:xfrm>
        <a:prstGeom prst="round1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u="sng" kern="1200" dirty="0" smtClean="0"/>
            <a:t>Gender  Based Violence </a:t>
          </a:r>
          <a:r>
            <a:rPr lang="en-US" sz="1400" kern="1200" dirty="0" smtClean="0"/>
            <a:t>is widespread in Viet Nam but there is no  nationally structured, multi-</a:t>
          </a:r>
          <a:r>
            <a:rPr lang="en-US" sz="1400" kern="1200" dirty="0" err="1" smtClean="0"/>
            <a:t>sectoral</a:t>
          </a:r>
          <a:r>
            <a:rPr lang="en-US" sz="1400" kern="1200" dirty="0" smtClean="0"/>
            <a:t> approach that includes prevention, protection and assistance to victims</a:t>
          </a:r>
          <a:endParaRPr lang="en-US" sz="1400" kern="1200" dirty="0"/>
        </a:p>
      </dsp:txBody>
      <dsp:txXfrm rot="10800000">
        <a:off x="0" y="2610290"/>
        <a:ext cx="3672408" cy="1566174"/>
      </dsp:txXfrm>
    </dsp:sp>
    <dsp:sp modelId="{A94D430D-6C1F-4243-BAE1-98DB157DEBF2}">
      <dsp:nvSpPr>
        <dsp:cNvPr id="0" name=""/>
        <dsp:cNvSpPr/>
      </dsp:nvSpPr>
      <dsp:spPr>
        <a:xfrm rot="5400000">
          <a:off x="4464496" y="1296144"/>
          <a:ext cx="2088232" cy="3672408"/>
        </a:xfrm>
        <a:prstGeom prst="round1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kern="1200" dirty="0" smtClean="0"/>
            <a:t>Persistent </a:t>
          </a:r>
          <a:r>
            <a:rPr lang="en-US" sz="1400" u="sng" kern="1200" dirty="0" smtClean="0"/>
            <a:t>discrimination against girls </a:t>
          </a:r>
          <a:r>
            <a:rPr lang="en-US" sz="1400" kern="1200" dirty="0" smtClean="0"/>
            <a:t>as evidenced by increased imbalance in the Sex Ratio at Birth, and preferential treatment for boys in the family</a:t>
          </a:r>
          <a:endParaRPr lang="en-US" sz="1400" kern="1200" dirty="0"/>
        </a:p>
      </dsp:txBody>
      <dsp:txXfrm rot="-5400000">
        <a:off x="3672408" y="2610290"/>
        <a:ext cx="3672408" cy="1566174"/>
      </dsp:txXfrm>
    </dsp:sp>
    <dsp:sp modelId="{3DAA747D-BB70-4842-AB05-2DF298158040}">
      <dsp:nvSpPr>
        <dsp:cNvPr id="0" name=""/>
        <dsp:cNvSpPr/>
      </dsp:nvSpPr>
      <dsp:spPr>
        <a:xfrm>
          <a:off x="2164789" y="1434150"/>
          <a:ext cx="3015237" cy="1308162"/>
        </a:xfrm>
        <a:prstGeom prst="roundRect">
          <a:avLst/>
        </a:prstGeom>
        <a:solidFill>
          <a:schemeClr val="accent2">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u="sng" kern="1200" dirty="0" smtClean="0"/>
            <a:t>Persistent gender inequality, inequity and discrimination </a:t>
          </a:r>
          <a:r>
            <a:rPr lang="en-US" sz="1400" kern="1200" dirty="0" smtClean="0"/>
            <a:t>exacerbates other forms of disadvantage and disparity &amp; acts as a brake on development</a:t>
          </a:r>
          <a:endParaRPr lang="en-US" sz="1400" kern="1200" dirty="0"/>
        </a:p>
      </dsp:txBody>
      <dsp:txXfrm>
        <a:off x="2228648" y="1498009"/>
        <a:ext cx="2887519" cy="118044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06CCDD-0C72-44E3-AFAF-22B6D79F17E3}">
      <dsp:nvSpPr>
        <dsp:cNvPr id="0" name=""/>
        <dsp:cNvSpPr/>
      </dsp:nvSpPr>
      <dsp:spPr>
        <a:xfrm>
          <a:off x="0" y="246531"/>
          <a:ext cx="8640960" cy="10080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70635" tIns="333248" rIns="670635" bIns="71120" numCol="1" spcCol="1270" anchor="t" anchorCtr="0">
          <a:noAutofit/>
        </a:bodyPr>
        <a:lstStyle/>
        <a:p>
          <a:pPr marL="57150" lvl="1" indent="-57150" algn="l" defTabSz="444500">
            <a:lnSpc>
              <a:spcPct val="90000"/>
            </a:lnSpc>
            <a:spcBef>
              <a:spcPct val="0"/>
            </a:spcBef>
            <a:spcAft>
              <a:spcPct val="15000"/>
            </a:spcAft>
            <a:buChar char="••"/>
          </a:pPr>
          <a:r>
            <a:rPr lang="en-US" sz="1000" b="0" kern="1200" dirty="0" smtClean="0"/>
            <a:t>Lower levels of participation constrain</a:t>
          </a:r>
          <a:r>
            <a:rPr lang="en-US" sz="1000" b="0" kern="1200" baseline="0" dirty="0" smtClean="0"/>
            <a:t> women’s ability to have a say in decisions that affect them</a:t>
          </a:r>
          <a:endParaRPr lang="en-US" sz="1000" kern="1200" dirty="0"/>
        </a:p>
        <a:p>
          <a:pPr marL="57150" lvl="1" indent="-57150" algn="l" defTabSz="444500">
            <a:lnSpc>
              <a:spcPct val="90000"/>
            </a:lnSpc>
            <a:spcBef>
              <a:spcPct val="0"/>
            </a:spcBef>
            <a:spcAft>
              <a:spcPct val="15000"/>
            </a:spcAft>
            <a:buChar char="••"/>
          </a:pPr>
          <a:r>
            <a:rPr lang="en-US" sz="1000" b="0" kern="1200" baseline="0" dirty="0" smtClean="0"/>
            <a:t>Women held back by domestic role, lack of family &amp; social support</a:t>
          </a:r>
        </a:p>
        <a:p>
          <a:pPr marL="57150" lvl="1" indent="-57150" algn="l" defTabSz="444500" rtl="0">
            <a:lnSpc>
              <a:spcPct val="90000"/>
            </a:lnSpc>
            <a:spcBef>
              <a:spcPct val="0"/>
            </a:spcBef>
            <a:spcAft>
              <a:spcPct val="15000"/>
            </a:spcAft>
            <a:buChar char="••"/>
          </a:pPr>
          <a:r>
            <a:rPr lang="en-US" sz="1000" b="0" kern="1200" baseline="0" dirty="0" smtClean="0"/>
            <a:t>Current government targets and policies not being implemented</a:t>
          </a:r>
        </a:p>
        <a:p>
          <a:pPr marL="57150" lvl="1" indent="-57150" algn="l" defTabSz="444500" rtl="0">
            <a:lnSpc>
              <a:spcPct val="90000"/>
            </a:lnSpc>
            <a:spcBef>
              <a:spcPct val="0"/>
            </a:spcBef>
            <a:spcAft>
              <a:spcPct val="15000"/>
            </a:spcAft>
            <a:buChar char="••"/>
          </a:pPr>
          <a:r>
            <a:rPr lang="en-US" sz="1000" b="0" kern="1200" baseline="0" dirty="0" smtClean="0"/>
            <a:t>Structural barriers include early retirement age</a:t>
          </a:r>
        </a:p>
      </dsp:txBody>
      <dsp:txXfrm>
        <a:off x="0" y="246531"/>
        <a:ext cx="8640960" cy="1008000"/>
      </dsp:txXfrm>
    </dsp:sp>
    <dsp:sp modelId="{3A5869B6-2660-477B-9977-9586CDA2CFB5}">
      <dsp:nvSpPr>
        <dsp:cNvPr id="0" name=""/>
        <dsp:cNvSpPr/>
      </dsp:nvSpPr>
      <dsp:spPr>
        <a:xfrm>
          <a:off x="432048" y="10371"/>
          <a:ext cx="6048672" cy="47232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25" tIns="0" rIns="228625" bIns="0" numCol="1" spcCol="1270" anchor="ctr" anchorCtr="0">
          <a:noAutofit/>
        </a:bodyPr>
        <a:lstStyle/>
        <a:p>
          <a:pPr lvl="0" algn="l" defTabSz="488950">
            <a:lnSpc>
              <a:spcPct val="90000"/>
            </a:lnSpc>
            <a:spcBef>
              <a:spcPct val="0"/>
            </a:spcBef>
            <a:spcAft>
              <a:spcPct val="35000"/>
            </a:spcAft>
          </a:pPr>
          <a:r>
            <a:rPr lang="en-US" sz="1100" kern="1200" dirty="0" smtClean="0"/>
            <a:t>Women in decision-making</a:t>
          </a:r>
          <a:endParaRPr lang="en-US" sz="1100" kern="1200" dirty="0"/>
        </a:p>
      </dsp:txBody>
      <dsp:txXfrm>
        <a:off x="455105" y="33428"/>
        <a:ext cx="6002558" cy="426206"/>
      </dsp:txXfrm>
    </dsp:sp>
    <dsp:sp modelId="{5F80A873-552B-4704-B5D1-A885F2893D43}">
      <dsp:nvSpPr>
        <dsp:cNvPr id="0" name=""/>
        <dsp:cNvSpPr/>
      </dsp:nvSpPr>
      <dsp:spPr>
        <a:xfrm>
          <a:off x="0" y="1577091"/>
          <a:ext cx="8640960" cy="10080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70635" tIns="333248" rIns="670635" bIns="71120" numCol="1" spcCol="1270" anchor="t" anchorCtr="0">
          <a:noAutofit/>
        </a:bodyPr>
        <a:lstStyle/>
        <a:p>
          <a:pPr marL="57150" lvl="1" indent="-57150" algn="l" defTabSz="444500">
            <a:lnSpc>
              <a:spcPct val="90000"/>
            </a:lnSpc>
            <a:spcBef>
              <a:spcPct val="0"/>
            </a:spcBef>
            <a:spcAft>
              <a:spcPct val="15000"/>
            </a:spcAft>
            <a:buChar char="••"/>
          </a:pPr>
          <a:r>
            <a:rPr lang="en-US" sz="1000" b="0" kern="1200" dirty="0" smtClean="0"/>
            <a:t>Women concentrated in poorest jobs with lowest</a:t>
          </a:r>
          <a:r>
            <a:rPr lang="en-US" sz="1000" b="0" kern="1200" baseline="0" dirty="0" smtClean="0"/>
            <a:t> incomes and job security</a:t>
          </a:r>
          <a:endParaRPr lang="en-US" sz="1000" kern="1200" dirty="0"/>
        </a:p>
        <a:p>
          <a:pPr marL="57150" lvl="1" indent="-57150" algn="l" defTabSz="444500">
            <a:lnSpc>
              <a:spcPct val="90000"/>
            </a:lnSpc>
            <a:spcBef>
              <a:spcPct val="0"/>
            </a:spcBef>
            <a:spcAft>
              <a:spcPct val="15000"/>
            </a:spcAft>
            <a:buChar char="••"/>
          </a:pPr>
          <a:r>
            <a:rPr lang="en-US" sz="1000" b="0" kern="1200" baseline="0" dirty="0" smtClean="0"/>
            <a:t>Women have lower skill levels, less access to opportunities, training</a:t>
          </a:r>
        </a:p>
        <a:p>
          <a:pPr marL="57150" lvl="1" indent="-57150" algn="l" defTabSz="444500">
            <a:lnSpc>
              <a:spcPct val="90000"/>
            </a:lnSpc>
            <a:spcBef>
              <a:spcPct val="0"/>
            </a:spcBef>
            <a:spcAft>
              <a:spcPct val="15000"/>
            </a:spcAft>
            <a:buChar char="••"/>
          </a:pPr>
          <a:r>
            <a:rPr lang="en-US" sz="1000" b="0" kern="1200" baseline="0" dirty="0" smtClean="0"/>
            <a:t>More likely to work in invisible areas i.e. sex work, domestic work &gt;&gt; highly vulnerable</a:t>
          </a:r>
        </a:p>
        <a:p>
          <a:pPr marL="57150" lvl="1" indent="-57150" algn="l" defTabSz="444500">
            <a:lnSpc>
              <a:spcPct val="90000"/>
            </a:lnSpc>
            <a:spcBef>
              <a:spcPct val="0"/>
            </a:spcBef>
            <a:spcAft>
              <a:spcPct val="15000"/>
            </a:spcAft>
            <a:buChar char="••"/>
          </a:pPr>
          <a:r>
            <a:rPr lang="en-US" sz="1000" b="0" kern="1200" baseline="0" dirty="0" smtClean="0"/>
            <a:t>Lack of data and research, policies and support for women in Informal Economy</a:t>
          </a:r>
          <a:endParaRPr lang="en-US" sz="1000" b="0" kern="1200" dirty="0"/>
        </a:p>
      </dsp:txBody>
      <dsp:txXfrm>
        <a:off x="0" y="1577091"/>
        <a:ext cx="8640960" cy="1008000"/>
      </dsp:txXfrm>
    </dsp:sp>
    <dsp:sp modelId="{5FF3C744-886C-4AFE-A0D2-35DA4D5D796C}">
      <dsp:nvSpPr>
        <dsp:cNvPr id="0" name=""/>
        <dsp:cNvSpPr/>
      </dsp:nvSpPr>
      <dsp:spPr>
        <a:xfrm>
          <a:off x="432048" y="1340931"/>
          <a:ext cx="6048672" cy="47232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25" tIns="0" rIns="228625" bIns="0" numCol="1" spcCol="1270" anchor="ctr" anchorCtr="0">
          <a:noAutofit/>
        </a:bodyPr>
        <a:lstStyle/>
        <a:p>
          <a:pPr lvl="0" algn="l" defTabSz="488950">
            <a:lnSpc>
              <a:spcPct val="90000"/>
            </a:lnSpc>
            <a:spcBef>
              <a:spcPct val="0"/>
            </a:spcBef>
            <a:spcAft>
              <a:spcPct val="35000"/>
            </a:spcAft>
          </a:pPr>
          <a:r>
            <a:rPr lang="en-US" sz="1100" kern="1200" dirty="0" smtClean="0"/>
            <a:t>Women in Informal Economy</a:t>
          </a:r>
          <a:endParaRPr lang="en-US" sz="1100" kern="1200" dirty="0"/>
        </a:p>
      </dsp:txBody>
      <dsp:txXfrm>
        <a:off x="455105" y="1363988"/>
        <a:ext cx="6002558" cy="426206"/>
      </dsp:txXfrm>
    </dsp:sp>
    <dsp:sp modelId="{D10BF3DA-ECF9-4DEA-8C1A-1516F26C915A}">
      <dsp:nvSpPr>
        <dsp:cNvPr id="0" name=""/>
        <dsp:cNvSpPr/>
      </dsp:nvSpPr>
      <dsp:spPr>
        <a:xfrm>
          <a:off x="0" y="2907652"/>
          <a:ext cx="8640960" cy="10080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70635" tIns="333248" rIns="670635" bIns="71120" numCol="1" spcCol="1270" anchor="t" anchorCtr="0">
          <a:noAutofit/>
        </a:bodyPr>
        <a:lstStyle/>
        <a:p>
          <a:pPr marL="57150" lvl="1" indent="-57150" algn="l" defTabSz="444500">
            <a:lnSpc>
              <a:spcPct val="90000"/>
            </a:lnSpc>
            <a:spcBef>
              <a:spcPct val="0"/>
            </a:spcBef>
            <a:spcAft>
              <a:spcPct val="15000"/>
            </a:spcAft>
            <a:buChar char="••"/>
          </a:pPr>
          <a:r>
            <a:rPr lang="en-US" sz="1000" b="0" kern="1200" dirty="0" smtClean="0"/>
            <a:t>GBV is widespread and seen as acceptable by many people </a:t>
          </a:r>
          <a:r>
            <a:rPr lang="en-US" sz="1000" b="0" kern="1200" baseline="0" dirty="0" smtClean="0"/>
            <a:t>in Viet Nam</a:t>
          </a:r>
          <a:endParaRPr lang="en-US" sz="1000" kern="1200" dirty="0"/>
        </a:p>
        <a:p>
          <a:pPr marL="57150" lvl="1" indent="-57150" algn="l" defTabSz="444500">
            <a:lnSpc>
              <a:spcPct val="90000"/>
            </a:lnSpc>
            <a:spcBef>
              <a:spcPct val="0"/>
            </a:spcBef>
            <a:spcAft>
              <a:spcPct val="15000"/>
            </a:spcAft>
            <a:buChar char="••"/>
          </a:pPr>
          <a:r>
            <a:rPr lang="en-US" sz="1000" b="0" kern="1200" baseline="0" dirty="0" smtClean="0"/>
            <a:t>Significant personal, social, economic costs and impacts of GBV</a:t>
          </a:r>
        </a:p>
        <a:p>
          <a:pPr marL="57150" lvl="1" indent="-57150" algn="l" defTabSz="444500">
            <a:lnSpc>
              <a:spcPct val="90000"/>
            </a:lnSpc>
            <a:spcBef>
              <a:spcPct val="0"/>
            </a:spcBef>
            <a:spcAft>
              <a:spcPct val="15000"/>
            </a:spcAft>
            <a:buChar char="••"/>
          </a:pPr>
          <a:r>
            <a:rPr lang="en-US" sz="1000" b="0" kern="1200" baseline="0" dirty="0" smtClean="0"/>
            <a:t>Currently limited services, protection, support for victims</a:t>
          </a:r>
        </a:p>
        <a:p>
          <a:pPr marL="57150" lvl="1" indent="-57150" algn="l" defTabSz="444500">
            <a:lnSpc>
              <a:spcPct val="90000"/>
            </a:lnSpc>
            <a:spcBef>
              <a:spcPct val="0"/>
            </a:spcBef>
            <a:spcAft>
              <a:spcPct val="15000"/>
            </a:spcAft>
            <a:buChar char="••"/>
          </a:pPr>
          <a:r>
            <a:rPr lang="en-US" sz="1000" b="0" kern="1200" baseline="0" dirty="0" smtClean="0"/>
            <a:t>Weak enforcement of laws on GBV/protection of women’s rights, no clear national response.</a:t>
          </a:r>
        </a:p>
      </dsp:txBody>
      <dsp:txXfrm>
        <a:off x="0" y="2907652"/>
        <a:ext cx="8640960" cy="1008000"/>
      </dsp:txXfrm>
    </dsp:sp>
    <dsp:sp modelId="{3B229DB9-A29B-4A26-B77D-3BBD94F65902}">
      <dsp:nvSpPr>
        <dsp:cNvPr id="0" name=""/>
        <dsp:cNvSpPr/>
      </dsp:nvSpPr>
      <dsp:spPr>
        <a:xfrm>
          <a:off x="432048" y="2671492"/>
          <a:ext cx="6048672" cy="47232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25" tIns="0" rIns="228625" bIns="0" numCol="1" spcCol="1270" anchor="ctr" anchorCtr="0">
          <a:noAutofit/>
        </a:bodyPr>
        <a:lstStyle/>
        <a:p>
          <a:pPr lvl="0" algn="l" defTabSz="488950">
            <a:lnSpc>
              <a:spcPct val="90000"/>
            </a:lnSpc>
            <a:spcBef>
              <a:spcPct val="0"/>
            </a:spcBef>
            <a:spcAft>
              <a:spcPct val="35000"/>
            </a:spcAft>
          </a:pPr>
          <a:r>
            <a:rPr lang="en-US" sz="1100" kern="1200" dirty="0" smtClean="0"/>
            <a:t>Gender-Based Violence</a:t>
          </a:r>
          <a:endParaRPr lang="en-US" sz="1100" kern="1200" dirty="0"/>
        </a:p>
      </dsp:txBody>
      <dsp:txXfrm>
        <a:off x="455105" y="2694549"/>
        <a:ext cx="6002558" cy="426206"/>
      </dsp:txXfrm>
    </dsp:sp>
    <dsp:sp modelId="{BB1DF570-1B6E-4831-8B72-69E170DA5CA9}">
      <dsp:nvSpPr>
        <dsp:cNvPr id="0" name=""/>
        <dsp:cNvSpPr/>
      </dsp:nvSpPr>
      <dsp:spPr>
        <a:xfrm>
          <a:off x="0" y="4238212"/>
          <a:ext cx="8640960" cy="10080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70635" tIns="333248" rIns="670635" bIns="71120" numCol="1" spcCol="1270" anchor="t" anchorCtr="0">
          <a:noAutofit/>
        </a:bodyPr>
        <a:lstStyle/>
        <a:p>
          <a:pPr marL="57150" lvl="1" indent="-57150" algn="l" defTabSz="444500">
            <a:lnSpc>
              <a:spcPct val="90000"/>
            </a:lnSpc>
            <a:spcBef>
              <a:spcPct val="0"/>
            </a:spcBef>
            <a:spcAft>
              <a:spcPct val="15000"/>
            </a:spcAft>
            <a:buChar char="••"/>
          </a:pPr>
          <a:r>
            <a:rPr lang="en-US" sz="1000" b="0" kern="1200" dirty="0" smtClean="0"/>
            <a:t>Preferential</a:t>
          </a:r>
          <a:r>
            <a:rPr lang="en-US" sz="1000" b="0" kern="1200" baseline="0" dirty="0" smtClean="0"/>
            <a:t> treatment of boys before and after birth reflects persistent son preference</a:t>
          </a:r>
          <a:endParaRPr lang="en-US" sz="1000" kern="1200" dirty="0"/>
        </a:p>
        <a:p>
          <a:pPr marL="57150" lvl="1" indent="-57150" algn="l" defTabSz="444500">
            <a:lnSpc>
              <a:spcPct val="90000"/>
            </a:lnSpc>
            <a:spcBef>
              <a:spcPct val="0"/>
            </a:spcBef>
            <a:spcAft>
              <a:spcPct val="15000"/>
            </a:spcAft>
            <a:buChar char="••"/>
          </a:pPr>
          <a:r>
            <a:rPr lang="en-US" sz="1000" b="0" kern="1200" baseline="0" dirty="0" err="1" smtClean="0"/>
            <a:t>Patrilineal</a:t>
          </a:r>
          <a:r>
            <a:rPr lang="en-US" sz="1000" b="0" kern="1200" baseline="0" dirty="0" smtClean="0"/>
            <a:t> family structure, lack of adequate support in old age, reinforces reliance on sons</a:t>
          </a:r>
        </a:p>
        <a:p>
          <a:pPr marL="57150" lvl="1" indent="-57150" algn="l" defTabSz="444500">
            <a:lnSpc>
              <a:spcPct val="90000"/>
            </a:lnSpc>
            <a:spcBef>
              <a:spcPct val="0"/>
            </a:spcBef>
            <a:spcAft>
              <a:spcPct val="15000"/>
            </a:spcAft>
            <a:buChar char="••"/>
          </a:pPr>
          <a:r>
            <a:rPr lang="en-US" sz="1000" b="0" kern="1200" baseline="0" dirty="0" smtClean="0"/>
            <a:t>Rapidly rising SRB with significant future impact on families &amp; society</a:t>
          </a:r>
        </a:p>
        <a:p>
          <a:pPr marL="57150" lvl="1" indent="-57150" algn="l" defTabSz="444500">
            <a:lnSpc>
              <a:spcPct val="90000"/>
            </a:lnSpc>
            <a:spcBef>
              <a:spcPct val="0"/>
            </a:spcBef>
            <a:spcAft>
              <a:spcPct val="15000"/>
            </a:spcAft>
            <a:buChar char="••"/>
          </a:pPr>
          <a:r>
            <a:rPr lang="en-US" sz="1000" b="0" kern="1200" baseline="0" dirty="0" smtClean="0"/>
            <a:t>Parents invest more in boys health &amp; education, especially in hard times</a:t>
          </a:r>
        </a:p>
      </dsp:txBody>
      <dsp:txXfrm>
        <a:off x="0" y="4238212"/>
        <a:ext cx="8640960" cy="1008000"/>
      </dsp:txXfrm>
    </dsp:sp>
    <dsp:sp modelId="{2464703D-E73D-4ED9-AA42-1363961601DE}">
      <dsp:nvSpPr>
        <dsp:cNvPr id="0" name=""/>
        <dsp:cNvSpPr/>
      </dsp:nvSpPr>
      <dsp:spPr>
        <a:xfrm>
          <a:off x="432048" y="4002052"/>
          <a:ext cx="6048672" cy="47232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25" tIns="0" rIns="228625" bIns="0" numCol="1" spcCol="1270" anchor="ctr" anchorCtr="0">
          <a:noAutofit/>
        </a:bodyPr>
        <a:lstStyle/>
        <a:p>
          <a:pPr lvl="0" algn="l" defTabSz="488950">
            <a:lnSpc>
              <a:spcPct val="90000"/>
            </a:lnSpc>
            <a:spcBef>
              <a:spcPct val="0"/>
            </a:spcBef>
            <a:spcAft>
              <a:spcPct val="35000"/>
            </a:spcAft>
          </a:pPr>
          <a:r>
            <a:rPr lang="en-US" sz="1100" kern="1200" dirty="0" smtClean="0"/>
            <a:t>Discrimination against girls</a:t>
          </a:r>
          <a:endParaRPr lang="en-US" sz="1100" kern="1200" dirty="0"/>
        </a:p>
      </dsp:txBody>
      <dsp:txXfrm>
        <a:off x="455105" y="4025109"/>
        <a:ext cx="6002558" cy="42620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FB43A6-7772-4A94-B4DC-92BFB32D60A0}">
      <dsp:nvSpPr>
        <dsp:cNvPr id="0" name=""/>
        <dsp:cNvSpPr/>
      </dsp:nvSpPr>
      <dsp:spPr>
        <a:xfrm>
          <a:off x="2864" y="590640"/>
          <a:ext cx="1722685" cy="68907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n-US" sz="1400" kern="1200" dirty="0" smtClean="0"/>
            <a:t>Women in decision-making</a:t>
          </a:r>
          <a:endParaRPr lang="en-US" sz="1400" kern="1200" dirty="0"/>
        </a:p>
      </dsp:txBody>
      <dsp:txXfrm>
        <a:off x="2864" y="590640"/>
        <a:ext cx="1722685" cy="689074"/>
      </dsp:txXfrm>
    </dsp:sp>
    <dsp:sp modelId="{5E081B6C-51B8-4FE3-97D1-33217577F12A}">
      <dsp:nvSpPr>
        <dsp:cNvPr id="0" name=""/>
        <dsp:cNvSpPr/>
      </dsp:nvSpPr>
      <dsp:spPr>
        <a:xfrm>
          <a:off x="2864" y="1279715"/>
          <a:ext cx="1722685" cy="3768444"/>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88950">
            <a:lnSpc>
              <a:spcPct val="90000"/>
            </a:lnSpc>
            <a:spcBef>
              <a:spcPct val="0"/>
            </a:spcBef>
            <a:spcAft>
              <a:spcPct val="15000"/>
            </a:spcAft>
            <a:buChar char="••"/>
          </a:pPr>
          <a:r>
            <a:rPr lang="en-US" sz="1100" b="0" i="1" kern="1200" dirty="0" smtClean="0"/>
            <a:t>Most interventions by donors and CSOs focused on training and support, not women in national decision-making or targeting policy makers</a:t>
          </a:r>
          <a:endParaRPr lang="en-US" sz="1100" i="1" kern="1200" dirty="0"/>
        </a:p>
        <a:p>
          <a:pPr marL="57150" lvl="1" indent="-57150" algn="l" defTabSz="488950">
            <a:lnSpc>
              <a:spcPct val="90000"/>
            </a:lnSpc>
            <a:spcBef>
              <a:spcPct val="0"/>
            </a:spcBef>
            <a:spcAft>
              <a:spcPct val="15000"/>
            </a:spcAft>
            <a:buChar char="••"/>
          </a:pPr>
          <a:endParaRPr lang="en-US" sz="1100" i="1" kern="1200" dirty="0"/>
        </a:p>
        <a:p>
          <a:pPr marL="57150" lvl="1" indent="-57150" algn="l" defTabSz="488950">
            <a:lnSpc>
              <a:spcPct val="90000"/>
            </a:lnSpc>
            <a:spcBef>
              <a:spcPct val="0"/>
            </a:spcBef>
            <a:spcAft>
              <a:spcPct val="15000"/>
            </a:spcAft>
            <a:buChar char="••"/>
          </a:pPr>
          <a:r>
            <a:rPr lang="en-US" sz="1100" b="1" kern="1200" dirty="0" smtClean="0"/>
            <a:t>UN</a:t>
          </a:r>
          <a:r>
            <a:rPr lang="en-US" sz="1100" kern="1200" dirty="0" smtClean="0"/>
            <a:t> has comparative advantage based on existing programming, access to policy-makers, research base</a:t>
          </a:r>
          <a:endParaRPr lang="en-US" sz="1100" kern="1200" dirty="0"/>
        </a:p>
        <a:p>
          <a:pPr marL="57150" lvl="1" indent="-57150" algn="l" defTabSz="488950">
            <a:lnSpc>
              <a:spcPct val="90000"/>
            </a:lnSpc>
            <a:spcBef>
              <a:spcPct val="0"/>
            </a:spcBef>
            <a:spcAft>
              <a:spcPct val="15000"/>
            </a:spcAft>
            <a:buChar char="••"/>
          </a:pPr>
          <a:r>
            <a:rPr lang="en-US" sz="1100" kern="1200" dirty="0" smtClean="0"/>
            <a:t>Women in decision-making is a long term </a:t>
          </a:r>
          <a:r>
            <a:rPr lang="en-US" sz="1100" b="1" kern="1200" dirty="0" smtClean="0"/>
            <a:t>UN priority </a:t>
          </a:r>
          <a:r>
            <a:rPr lang="en-US" sz="1100" kern="1200" dirty="0" smtClean="0"/>
            <a:t>and we bring global expertise and benchmarking to this issue</a:t>
          </a:r>
          <a:endParaRPr lang="en-US" sz="1100" kern="1200" dirty="0"/>
        </a:p>
        <a:p>
          <a:pPr marL="57150" lvl="1" indent="-57150" algn="l" defTabSz="488950">
            <a:lnSpc>
              <a:spcPct val="90000"/>
            </a:lnSpc>
            <a:spcBef>
              <a:spcPct val="0"/>
            </a:spcBef>
            <a:spcAft>
              <a:spcPct val="15000"/>
            </a:spcAft>
            <a:buChar char="••"/>
          </a:pPr>
          <a:r>
            <a:rPr lang="en-US" sz="1100" b="1" kern="1200" dirty="0" smtClean="0"/>
            <a:t>UN</a:t>
          </a:r>
          <a:r>
            <a:rPr lang="en-US" sz="1100" kern="1200" dirty="0" smtClean="0"/>
            <a:t> has a key role to play in coordination of stakeholders and support</a:t>
          </a:r>
          <a:endParaRPr lang="en-US" sz="1100" kern="1200" dirty="0"/>
        </a:p>
      </dsp:txBody>
      <dsp:txXfrm>
        <a:off x="2864" y="1279715"/>
        <a:ext cx="1722685" cy="3768444"/>
      </dsp:txXfrm>
    </dsp:sp>
    <dsp:sp modelId="{2FA557D2-C185-482C-854E-15BF4D8E9855}">
      <dsp:nvSpPr>
        <dsp:cNvPr id="0" name=""/>
        <dsp:cNvSpPr/>
      </dsp:nvSpPr>
      <dsp:spPr>
        <a:xfrm>
          <a:off x="1966726" y="590640"/>
          <a:ext cx="1722685" cy="68907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n-US" sz="1400" kern="1200" dirty="0" smtClean="0"/>
            <a:t>Women in Informal Economy</a:t>
          </a:r>
          <a:endParaRPr lang="en-US" sz="1400" kern="1200" dirty="0"/>
        </a:p>
      </dsp:txBody>
      <dsp:txXfrm>
        <a:off x="1966726" y="590640"/>
        <a:ext cx="1722685" cy="689074"/>
      </dsp:txXfrm>
    </dsp:sp>
    <dsp:sp modelId="{F07A8965-9008-4601-8BB3-7EB05C622402}">
      <dsp:nvSpPr>
        <dsp:cNvPr id="0" name=""/>
        <dsp:cNvSpPr/>
      </dsp:nvSpPr>
      <dsp:spPr>
        <a:xfrm>
          <a:off x="1966726" y="1279715"/>
          <a:ext cx="1722685" cy="3768444"/>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88950">
            <a:lnSpc>
              <a:spcPct val="90000"/>
            </a:lnSpc>
            <a:spcBef>
              <a:spcPct val="0"/>
            </a:spcBef>
            <a:spcAft>
              <a:spcPct val="15000"/>
            </a:spcAft>
            <a:buChar char="••"/>
          </a:pPr>
          <a:r>
            <a:rPr lang="en-US" sz="1100" b="0" i="1" kern="1200" baseline="0" dirty="0" smtClean="0"/>
            <a:t>A number of actors (esp. NGOs) working on women and economic issues…BUT little is being done on gender and informal economy or to address needs and rights of specific vulnerable groups.</a:t>
          </a:r>
        </a:p>
        <a:p>
          <a:pPr marL="57150" lvl="1" indent="-57150" algn="l" defTabSz="488950">
            <a:lnSpc>
              <a:spcPct val="90000"/>
            </a:lnSpc>
            <a:spcBef>
              <a:spcPct val="0"/>
            </a:spcBef>
            <a:spcAft>
              <a:spcPct val="15000"/>
            </a:spcAft>
            <a:buChar char="••"/>
          </a:pPr>
          <a:endParaRPr lang="en-US" sz="1100" b="0" kern="1200" baseline="0" dirty="0" smtClean="0"/>
        </a:p>
        <a:p>
          <a:pPr marL="57150" lvl="1" indent="-57150" algn="l" defTabSz="488950">
            <a:lnSpc>
              <a:spcPct val="90000"/>
            </a:lnSpc>
            <a:spcBef>
              <a:spcPct val="0"/>
            </a:spcBef>
            <a:spcAft>
              <a:spcPct val="15000"/>
            </a:spcAft>
            <a:buChar char="••"/>
          </a:pPr>
          <a:r>
            <a:rPr lang="en-US" sz="1100" b="1" kern="1200" baseline="0" dirty="0" smtClean="0"/>
            <a:t>UN</a:t>
          </a:r>
          <a:r>
            <a:rPr lang="en-US" sz="1100" b="0" kern="1200" baseline="0" dirty="0" smtClean="0"/>
            <a:t> has comparative advantage to work on policy and data, i.e. supporting gender-sensitive research and data analysis, enabling legal frameworks</a:t>
          </a:r>
        </a:p>
        <a:p>
          <a:pPr marL="57150" lvl="1" indent="-57150" algn="l" defTabSz="488950">
            <a:lnSpc>
              <a:spcPct val="90000"/>
            </a:lnSpc>
            <a:spcBef>
              <a:spcPct val="0"/>
            </a:spcBef>
            <a:spcAft>
              <a:spcPct val="15000"/>
            </a:spcAft>
            <a:buChar char="••"/>
          </a:pPr>
          <a:r>
            <a:rPr lang="en-US" sz="1100" b="1" kern="1200" baseline="0" dirty="0" smtClean="0"/>
            <a:t>UN</a:t>
          </a:r>
          <a:r>
            <a:rPr lang="en-US" sz="1100" b="0" kern="1200" baseline="0" dirty="0" smtClean="0"/>
            <a:t> is well placed to advocate for the most vulnerable, </a:t>
          </a:r>
          <a:r>
            <a:rPr lang="en-US" sz="1100" b="0" kern="1200" baseline="0" dirty="0" err="1" smtClean="0"/>
            <a:t>ie</a:t>
          </a:r>
          <a:r>
            <a:rPr lang="en-US" sz="1100" b="0" kern="1200" baseline="0" dirty="0" smtClean="0"/>
            <a:t> sex workers, domestic workers, etc</a:t>
          </a:r>
        </a:p>
      </dsp:txBody>
      <dsp:txXfrm>
        <a:off x="1966726" y="1279715"/>
        <a:ext cx="1722685" cy="3768444"/>
      </dsp:txXfrm>
    </dsp:sp>
    <dsp:sp modelId="{4DDEF231-BC70-46DE-BCF0-77D50258000D}">
      <dsp:nvSpPr>
        <dsp:cNvPr id="0" name=""/>
        <dsp:cNvSpPr/>
      </dsp:nvSpPr>
      <dsp:spPr>
        <a:xfrm>
          <a:off x="3930587" y="590640"/>
          <a:ext cx="1722685" cy="68907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n-US" sz="1400" kern="1200" dirty="0" smtClean="0"/>
            <a:t>Gender-based violence</a:t>
          </a:r>
          <a:endParaRPr lang="en-US" sz="1400" kern="1200" dirty="0"/>
        </a:p>
      </dsp:txBody>
      <dsp:txXfrm>
        <a:off x="3930587" y="590640"/>
        <a:ext cx="1722685" cy="689074"/>
      </dsp:txXfrm>
    </dsp:sp>
    <dsp:sp modelId="{8EB846F2-E9D6-4E1C-B8AB-AC640426F5B7}">
      <dsp:nvSpPr>
        <dsp:cNvPr id="0" name=""/>
        <dsp:cNvSpPr/>
      </dsp:nvSpPr>
      <dsp:spPr>
        <a:xfrm>
          <a:off x="3930587" y="1279715"/>
          <a:ext cx="1722685" cy="3768444"/>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88950">
            <a:lnSpc>
              <a:spcPct val="90000"/>
            </a:lnSpc>
            <a:spcBef>
              <a:spcPct val="0"/>
            </a:spcBef>
            <a:spcAft>
              <a:spcPct val="15000"/>
            </a:spcAft>
            <a:buChar char="••"/>
          </a:pPr>
          <a:r>
            <a:rPr lang="en-US" sz="1100" i="1" kern="1200" dirty="0" smtClean="0"/>
            <a:t>Multiple interventions in this areas, </a:t>
          </a:r>
          <a:r>
            <a:rPr lang="en-US" sz="1100" i="1" kern="1200" dirty="0" err="1" smtClean="0"/>
            <a:t>ie</a:t>
          </a:r>
          <a:r>
            <a:rPr lang="en-US" sz="1100" i="1" kern="1200" dirty="0" smtClean="0"/>
            <a:t> awareness raising, development of legal frameworks, support for data, direct services and support to victims</a:t>
          </a:r>
          <a:endParaRPr lang="en-US" sz="1100" i="1" kern="1200" dirty="0"/>
        </a:p>
        <a:p>
          <a:pPr marL="57150" lvl="1" indent="-57150" algn="l" defTabSz="488950">
            <a:lnSpc>
              <a:spcPct val="90000"/>
            </a:lnSpc>
            <a:spcBef>
              <a:spcPct val="0"/>
            </a:spcBef>
            <a:spcAft>
              <a:spcPct val="15000"/>
            </a:spcAft>
            <a:buChar char="••"/>
          </a:pPr>
          <a:r>
            <a:rPr lang="en-US" sz="1100" i="1" kern="1200" dirty="0" smtClean="0"/>
            <a:t>BUT need for greater coordination, some forms of GBV still neglected</a:t>
          </a:r>
          <a:endParaRPr lang="en-US" sz="1100" i="1" kern="1200" dirty="0"/>
        </a:p>
        <a:p>
          <a:pPr marL="57150" lvl="1" indent="-57150" algn="l" defTabSz="222250">
            <a:lnSpc>
              <a:spcPct val="90000"/>
            </a:lnSpc>
            <a:spcBef>
              <a:spcPct val="0"/>
            </a:spcBef>
            <a:spcAft>
              <a:spcPct val="15000"/>
            </a:spcAft>
            <a:buChar char="••"/>
          </a:pPr>
          <a:endParaRPr lang="en-US" sz="500" i="1" kern="1200" dirty="0"/>
        </a:p>
        <a:p>
          <a:pPr marL="57150" lvl="1" indent="-57150" algn="l" defTabSz="488950">
            <a:lnSpc>
              <a:spcPct val="90000"/>
            </a:lnSpc>
            <a:spcBef>
              <a:spcPct val="0"/>
            </a:spcBef>
            <a:spcAft>
              <a:spcPct val="15000"/>
            </a:spcAft>
            <a:buChar char="••"/>
          </a:pPr>
          <a:r>
            <a:rPr lang="en-US" sz="1100" b="1" kern="1200" dirty="0" smtClean="0"/>
            <a:t>UN</a:t>
          </a:r>
          <a:r>
            <a:rPr lang="en-US" sz="1100" kern="1200" dirty="0" smtClean="0"/>
            <a:t> has a key role to play, especially in advocacy with policy makers, convening partners for coordination.</a:t>
          </a:r>
          <a:endParaRPr lang="en-US" sz="1100" kern="1200" dirty="0"/>
        </a:p>
        <a:p>
          <a:pPr marL="57150" lvl="1" indent="-57150" algn="l" defTabSz="488950">
            <a:lnSpc>
              <a:spcPct val="90000"/>
            </a:lnSpc>
            <a:spcBef>
              <a:spcPct val="0"/>
            </a:spcBef>
            <a:spcAft>
              <a:spcPct val="15000"/>
            </a:spcAft>
            <a:buChar char="••"/>
          </a:pPr>
          <a:r>
            <a:rPr lang="en-US" sz="1100" b="1" kern="1200" dirty="0" smtClean="0"/>
            <a:t>UN</a:t>
          </a:r>
          <a:r>
            <a:rPr lang="en-US" sz="1100" kern="1200" dirty="0" smtClean="0"/>
            <a:t> can support improved data systems, evidence-based decision-making AND pilot new interventions </a:t>
          </a:r>
          <a:r>
            <a:rPr lang="en-US" sz="1100" kern="1200" dirty="0" err="1" smtClean="0"/>
            <a:t>ie</a:t>
          </a:r>
          <a:r>
            <a:rPr lang="en-US" sz="1100" kern="1200" dirty="0" smtClean="0"/>
            <a:t> minimum package of services</a:t>
          </a:r>
          <a:endParaRPr lang="en-US" sz="1100" kern="1200" dirty="0"/>
        </a:p>
      </dsp:txBody>
      <dsp:txXfrm>
        <a:off x="3930587" y="1279715"/>
        <a:ext cx="1722685" cy="3768444"/>
      </dsp:txXfrm>
    </dsp:sp>
    <dsp:sp modelId="{112B3F81-A3D7-4FA2-B349-B978EF1AACA2}">
      <dsp:nvSpPr>
        <dsp:cNvPr id="0" name=""/>
        <dsp:cNvSpPr/>
      </dsp:nvSpPr>
      <dsp:spPr>
        <a:xfrm>
          <a:off x="5894449" y="590640"/>
          <a:ext cx="1722685" cy="68907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n-US" sz="1400" kern="1200" dirty="0" smtClean="0"/>
            <a:t>Discrimination against girls</a:t>
          </a:r>
          <a:endParaRPr lang="en-US" sz="1400" kern="1200" dirty="0"/>
        </a:p>
      </dsp:txBody>
      <dsp:txXfrm>
        <a:off x="5894449" y="590640"/>
        <a:ext cx="1722685" cy="689074"/>
      </dsp:txXfrm>
    </dsp:sp>
    <dsp:sp modelId="{D1C14806-3CEE-426A-8442-048945ADE294}">
      <dsp:nvSpPr>
        <dsp:cNvPr id="0" name=""/>
        <dsp:cNvSpPr/>
      </dsp:nvSpPr>
      <dsp:spPr>
        <a:xfrm>
          <a:off x="5894449" y="1279715"/>
          <a:ext cx="1722685" cy="3768444"/>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88950">
            <a:lnSpc>
              <a:spcPct val="90000"/>
            </a:lnSpc>
            <a:spcBef>
              <a:spcPct val="0"/>
            </a:spcBef>
            <a:spcAft>
              <a:spcPct val="15000"/>
            </a:spcAft>
            <a:buChar char="••"/>
          </a:pPr>
          <a:r>
            <a:rPr lang="en-US" sz="1100" i="1" kern="1200" dirty="0" smtClean="0"/>
            <a:t>Broader work going on to raise awareness of GE but very little on SRB, some NGOs working on discrimination against girls</a:t>
          </a:r>
          <a:endParaRPr lang="en-US" sz="1100" i="1" kern="1200" dirty="0"/>
        </a:p>
        <a:p>
          <a:pPr marL="57150" lvl="1" indent="-57150" algn="l" defTabSz="488950">
            <a:lnSpc>
              <a:spcPct val="90000"/>
            </a:lnSpc>
            <a:spcBef>
              <a:spcPct val="0"/>
            </a:spcBef>
            <a:spcAft>
              <a:spcPct val="15000"/>
            </a:spcAft>
            <a:buChar char="••"/>
          </a:pPr>
          <a:endParaRPr lang="en-US" sz="1100" kern="1200" dirty="0"/>
        </a:p>
        <a:p>
          <a:pPr marL="57150" lvl="1" indent="-57150" algn="l" defTabSz="488950">
            <a:lnSpc>
              <a:spcPct val="90000"/>
            </a:lnSpc>
            <a:spcBef>
              <a:spcPct val="0"/>
            </a:spcBef>
            <a:spcAft>
              <a:spcPct val="15000"/>
            </a:spcAft>
            <a:buChar char="••"/>
          </a:pPr>
          <a:r>
            <a:rPr lang="en-US" sz="1100" b="1" kern="1200" dirty="0" smtClean="0"/>
            <a:t>UN</a:t>
          </a:r>
          <a:r>
            <a:rPr lang="en-US" sz="1100" kern="1200" dirty="0" smtClean="0"/>
            <a:t> currently supporting improved evidence base for SRB and son preference, active on gender discrimination in education</a:t>
          </a:r>
          <a:endParaRPr lang="en-US" sz="1100" kern="1200" dirty="0"/>
        </a:p>
        <a:p>
          <a:pPr marL="57150" lvl="1" indent="-57150" algn="l" defTabSz="488950">
            <a:lnSpc>
              <a:spcPct val="90000"/>
            </a:lnSpc>
            <a:spcBef>
              <a:spcPct val="0"/>
            </a:spcBef>
            <a:spcAft>
              <a:spcPct val="15000"/>
            </a:spcAft>
            <a:buChar char="••"/>
          </a:pPr>
          <a:r>
            <a:rPr lang="en-US" sz="1100" b="1" kern="1200" dirty="0" smtClean="0"/>
            <a:t>UN</a:t>
          </a:r>
          <a:r>
            <a:rPr lang="en-US" sz="1100" kern="1200" dirty="0" smtClean="0"/>
            <a:t> well placed to continue support for data and research, advocacy with decision-makers, and </a:t>
          </a:r>
          <a:r>
            <a:rPr lang="en-US" sz="1100" kern="1200" dirty="0" err="1" smtClean="0"/>
            <a:t>behaviour</a:t>
          </a:r>
          <a:r>
            <a:rPr lang="en-US" sz="1100" kern="1200" dirty="0" smtClean="0"/>
            <a:t> change.</a:t>
          </a:r>
          <a:endParaRPr lang="en-US" sz="1100" kern="1200" dirty="0"/>
        </a:p>
        <a:p>
          <a:pPr marL="57150" lvl="1" indent="-57150" algn="l" defTabSz="488950">
            <a:lnSpc>
              <a:spcPct val="90000"/>
            </a:lnSpc>
            <a:spcBef>
              <a:spcPct val="0"/>
            </a:spcBef>
            <a:spcAft>
              <a:spcPct val="15000"/>
            </a:spcAft>
            <a:buChar char="••"/>
          </a:pPr>
          <a:r>
            <a:rPr lang="en-US" sz="1100" b="1" kern="1200" dirty="0" smtClean="0"/>
            <a:t>UN</a:t>
          </a:r>
          <a:r>
            <a:rPr lang="en-US" sz="1100" kern="1200" dirty="0" smtClean="0"/>
            <a:t> has mandate to ensure unheard voices are heard</a:t>
          </a:r>
          <a:endParaRPr lang="en-US" sz="1100" kern="1200" dirty="0"/>
        </a:p>
      </dsp:txBody>
      <dsp:txXfrm>
        <a:off x="5894449" y="1279715"/>
        <a:ext cx="1722685" cy="376844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9AE86C-4D38-402D-A100-0E04111D7129}">
      <dsp:nvSpPr>
        <dsp:cNvPr id="0" name=""/>
        <dsp:cNvSpPr/>
      </dsp:nvSpPr>
      <dsp:spPr>
        <a:xfrm>
          <a:off x="7866431" y="2125612"/>
          <a:ext cx="91440" cy="213271"/>
        </a:xfrm>
        <a:custGeom>
          <a:avLst/>
          <a:gdLst/>
          <a:ahLst/>
          <a:cxnLst/>
          <a:rect l="0" t="0" r="0" b="0"/>
          <a:pathLst>
            <a:path>
              <a:moveTo>
                <a:pt x="45720" y="0"/>
              </a:moveTo>
              <a:lnTo>
                <a:pt x="45720" y="213271"/>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50011B5-FD05-4E5D-B51A-E9FD23D52680}">
      <dsp:nvSpPr>
        <dsp:cNvPr id="0" name=""/>
        <dsp:cNvSpPr/>
      </dsp:nvSpPr>
      <dsp:spPr>
        <a:xfrm>
          <a:off x="6062309" y="2125612"/>
          <a:ext cx="616613" cy="213271"/>
        </a:xfrm>
        <a:custGeom>
          <a:avLst/>
          <a:gdLst/>
          <a:ahLst/>
          <a:cxnLst/>
          <a:rect l="0" t="0" r="0" b="0"/>
          <a:pathLst>
            <a:path>
              <a:moveTo>
                <a:pt x="0" y="0"/>
              </a:moveTo>
              <a:lnTo>
                <a:pt x="0" y="106635"/>
              </a:lnTo>
              <a:lnTo>
                <a:pt x="616613" y="106635"/>
              </a:lnTo>
              <a:lnTo>
                <a:pt x="616613" y="213271"/>
              </a:lnTo>
            </a:path>
          </a:pathLst>
        </a:custGeom>
        <a:noFill/>
        <a:ln w="25400" cap="flat" cmpd="sng" algn="ctr">
          <a:solidFill>
            <a:srgbClr val="C00000"/>
          </a:solidFill>
          <a:prstDash val="solid"/>
        </a:ln>
        <a:effectLst/>
      </dsp:spPr>
      <dsp:style>
        <a:lnRef idx="2">
          <a:scrgbClr r="0" g="0" b="0"/>
        </a:lnRef>
        <a:fillRef idx="0">
          <a:scrgbClr r="0" g="0" b="0"/>
        </a:fillRef>
        <a:effectRef idx="0">
          <a:scrgbClr r="0" g="0" b="0"/>
        </a:effectRef>
        <a:fontRef idx="minor"/>
      </dsp:style>
    </dsp:sp>
    <dsp:sp modelId="{089DF2BD-FFD7-433A-A383-5B04BA5C2E56}">
      <dsp:nvSpPr>
        <dsp:cNvPr id="0" name=""/>
        <dsp:cNvSpPr/>
      </dsp:nvSpPr>
      <dsp:spPr>
        <a:xfrm>
          <a:off x="5445695" y="2125612"/>
          <a:ext cx="616613" cy="213271"/>
        </a:xfrm>
        <a:custGeom>
          <a:avLst/>
          <a:gdLst/>
          <a:ahLst/>
          <a:cxnLst/>
          <a:rect l="0" t="0" r="0" b="0"/>
          <a:pathLst>
            <a:path>
              <a:moveTo>
                <a:pt x="616613" y="0"/>
              </a:moveTo>
              <a:lnTo>
                <a:pt x="616613" y="106635"/>
              </a:lnTo>
              <a:lnTo>
                <a:pt x="0" y="106635"/>
              </a:lnTo>
              <a:lnTo>
                <a:pt x="0" y="213271"/>
              </a:lnTo>
            </a:path>
          </a:pathLst>
        </a:custGeom>
        <a:noFill/>
        <a:ln w="25400" cap="flat" cmpd="sng" algn="ctr">
          <a:solidFill>
            <a:srgbClr val="C00000"/>
          </a:solidFill>
          <a:prstDash val="solid"/>
        </a:ln>
        <a:effectLst/>
      </dsp:spPr>
      <dsp:style>
        <a:lnRef idx="2">
          <a:scrgbClr r="0" g="0" b="0"/>
        </a:lnRef>
        <a:fillRef idx="0">
          <a:scrgbClr r="0" g="0" b="0"/>
        </a:fillRef>
        <a:effectRef idx="0">
          <a:scrgbClr r="0" g="0" b="0"/>
        </a:effectRef>
        <a:fontRef idx="minor"/>
      </dsp:style>
    </dsp:sp>
    <dsp:sp modelId="{C3E71038-CA52-4619-B605-31753D6E79A9}">
      <dsp:nvSpPr>
        <dsp:cNvPr id="0" name=""/>
        <dsp:cNvSpPr/>
      </dsp:nvSpPr>
      <dsp:spPr>
        <a:xfrm>
          <a:off x="4166748" y="2125612"/>
          <a:ext cx="91440" cy="213271"/>
        </a:xfrm>
        <a:custGeom>
          <a:avLst/>
          <a:gdLst/>
          <a:ahLst/>
          <a:cxnLst/>
          <a:rect l="0" t="0" r="0" b="0"/>
          <a:pathLst>
            <a:path>
              <a:moveTo>
                <a:pt x="45720" y="0"/>
              </a:moveTo>
              <a:lnTo>
                <a:pt x="45720" y="213271"/>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442A4A4-72E5-4D8B-AAAF-08B5EF940562}">
      <dsp:nvSpPr>
        <dsp:cNvPr id="0" name=""/>
        <dsp:cNvSpPr/>
      </dsp:nvSpPr>
      <dsp:spPr>
        <a:xfrm>
          <a:off x="2362626" y="2125612"/>
          <a:ext cx="616613" cy="213271"/>
        </a:xfrm>
        <a:custGeom>
          <a:avLst/>
          <a:gdLst/>
          <a:ahLst/>
          <a:cxnLst/>
          <a:rect l="0" t="0" r="0" b="0"/>
          <a:pathLst>
            <a:path>
              <a:moveTo>
                <a:pt x="0" y="0"/>
              </a:moveTo>
              <a:lnTo>
                <a:pt x="0" y="106635"/>
              </a:lnTo>
              <a:lnTo>
                <a:pt x="616613" y="106635"/>
              </a:lnTo>
              <a:lnTo>
                <a:pt x="616613" y="213271"/>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4B5EC0-0800-45E1-8350-BA89AAD36051}">
      <dsp:nvSpPr>
        <dsp:cNvPr id="0" name=""/>
        <dsp:cNvSpPr/>
      </dsp:nvSpPr>
      <dsp:spPr>
        <a:xfrm>
          <a:off x="1746012" y="2125612"/>
          <a:ext cx="616613" cy="213271"/>
        </a:xfrm>
        <a:custGeom>
          <a:avLst/>
          <a:gdLst/>
          <a:ahLst/>
          <a:cxnLst/>
          <a:rect l="0" t="0" r="0" b="0"/>
          <a:pathLst>
            <a:path>
              <a:moveTo>
                <a:pt x="616613" y="0"/>
              </a:moveTo>
              <a:lnTo>
                <a:pt x="616613" y="106635"/>
              </a:lnTo>
              <a:lnTo>
                <a:pt x="0" y="106635"/>
              </a:lnTo>
              <a:lnTo>
                <a:pt x="0" y="213271"/>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0F17D2-4FCF-4F15-9853-C4048A719A5C}">
      <dsp:nvSpPr>
        <dsp:cNvPr id="0" name=""/>
        <dsp:cNvSpPr/>
      </dsp:nvSpPr>
      <dsp:spPr>
        <a:xfrm>
          <a:off x="467064" y="2125612"/>
          <a:ext cx="91440" cy="213271"/>
        </a:xfrm>
        <a:custGeom>
          <a:avLst/>
          <a:gdLst/>
          <a:ahLst/>
          <a:cxnLst/>
          <a:rect l="0" t="0" r="0" b="0"/>
          <a:pathLst>
            <a:path>
              <a:moveTo>
                <a:pt x="45720" y="0"/>
              </a:moveTo>
              <a:lnTo>
                <a:pt x="45720" y="213271"/>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DE314C-71C1-49D0-8B15-F232814D59AE}">
      <dsp:nvSpPr>
        <dsp:cNvPr id="0" name=""/>
        <dsp:cNvSpPr/>
      </dsp:nvSpPr>
      <dsp:spPr>
        <a:xfrm>
          <a:off x="2806" y="664544"/>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n-US" sz="600" kern="1200"/>
            <a:t>Outcome 1.2: Institutions create opportunities for decent work for people of working age,</a:t>
          </a:r>
        </a:p>
        <a:p>
          <a:pPr lvl="0" algn="ctr" defTabSz="266700">
            <a:lnSpc>
              <a:spcPct val="90000"/>
            </a:lnSpc>
            <a:spcBef>
              <a:spcPct val="0"/>
            </a:spcBef>
            <a:spcAft>
              <a:spcPct val="35000"/>
            </a:spcAft>
          </a:pPr>
          <a:r>
            <a:rPr lang="en-US" sz="600" kern="1200"/>
            <a:t>particularly the most vulnerable and disadvantaged, to benefit in the process of socioeconomic</a:t>
          </a:r>
        </a:p>
        <a:p>
          <a:pPr lvl="0" algn="ctr" defTabSz="266700">
            <a:lnSpc>
              <a:spcPct val="90000"/>
            </a:lnSpc>
            <a:spcBef>
              <a:spcPct val="0"/>
            </a:spcBef>
            <a:spcAft>
              <a:spcPct val="35000"/>
            </a:spcAft>
          </a:pPr>
          <a:r>
            <a:rPr lang="en-US" sz="600" kern="1200"/>
            <a:t>transformation;</a:t>
          </a:r>
        </a:p>
      </dsp:txBody>
      <dsp:txXfrm>
        <a:off x="2806" y="664544"/>
        <a:ext cx="1019956" cy="1461068"/>
      </dsp:txXfrm>
    </dsp:sp>
    <dsp:sp modelId="{A920B2B6-EA79-4C4B-8522-FFBB6199FBDD}">
      <dsp:nvSpPr>
        <dsp:cNvPr id="0" name=""/>
        <dsp:cNvSpPr/>
      </dsp:nvSpPr>
      <dsp:spPr>
        <a:xfrm>
          <a:off x="2806" y="2338883"/>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n-US" sz="600" b="1" kern="1200"/>
            <a:t>Output 1.2.4: </a:t>
          </a:r>
          <a:r>
            <a:rPr lang="en-US" sz="600" kern="1200"/>
            <a:t>Employment policies are strengthened to prevent and address discrimination and exploitation of internal and  external migrant workers, and other  disadvantaged groups in the labour market due to their sex, HIV status or disability</a:t>
          </a:r>
        </a:p>
      </dsp:txBody>
      <dsp:txXfrm>
        <a:off x="2806" y="2338883"/>
        <a:ext cx="1019956" cy="1461068"/>
      </dsp:txXfrm>
    </dsp:sp>
    <dsp:sp modelId="{30ABEDF9-A942-4E26-974E-327384985FE5}">
      <dsp:nvSpPr>
        <dsp:cNvPr id="0" name=""/>
        <dsp:cNvSpPr/>
      </dsp:nvSpPr>
      <dsp:spPr>
        <a:xfrm>
          <a:off x="1852648" y="664544"/>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n-US" sz="600" kern="1200"/>
            <a:t>Outcome 1.3: Key national and sub-national agencies, in partnership with the private sector and</a:t>
          </a:r>
        </a:p>
        <a:p>
          <a:pPr lvl="0" algn="ctr" defTabSz="266700">
            <a:lnSpc>
              <a:spcPct val="90000"/>
            </a:lnSpc>
            <a:spcBef>
              <a:spcPct val="0"/>
            </a:spcBef>
            <a:spcAft>
              <a:spcPct val="35000"/>
            </a:spcAft>
          </a:pPr>
          <a:r>
            <a:rPr lang="en-US" sz="600" kern="1200"/>
            <a:t>communities, have established and monitor multi-sectoral strategies, mechanisms</a:t>
          </a:r>
        </a:p>
        <a:p>
          <a:pPr lvl="0" algn="ctr" defTabSz="266700">
            <a:lnSpc>
              <a:spcPct val="90000"/>
            </a:lnSpc>
            <a:spcBef>
              <a:spcPct val="0"/>
            </a:spcBef>
            <a:spcAft>
              <a:spcPct val="35000"/>
            </a:spcAft>
          </a:pPr>
          <a:r>
            <a:rPr lang="en-US" sz="600" kern="1200"/>
            <a:t>and resources to support implementation of relevant international conventions, and</a:t>
          </a:r>
        </a:p>
        <a:p>
          <a:pPr lvl="0" algn="ctr" defTabSz="266700">
            <a:lnSpc>
              <a:spcPct val="90000"/>
            </a:lnSpc>
            <a:spcBef>
              <a:spcPct val="0"/>
            </a:spcBef>
            <a:spcAft>
              <a:spcPct val="35000"/>
            </a:spcAft>
          </a:pPr>
          <a:r>
            <a:rPr lang="en-US" sz="600" kern="1200"/>
            <a:t>effectively address climate change adaptation, mitigation and disaster risk management</a:t>
          </a:r>
        </a:p>
      </dsp:txBody>
      <dsp:txXfrm>
        <a:off x="1852648" y="664544"/>
        <a:ext cx="1019956" cy="1461068"/>
      </dsp:txXfrm>
    </dsp:sp>
    <dsp:sp modelId="{CA46EF15-0A83-4E93-AA30-9E1F9DA755A3}">
      <dsp:nvSpPr>
        <dsp:cNvPr id="0" name=""/>
        <dsp:cNvSpPr/>
      </dsp:nvSpPr>
      <dsp:spPr>
        <a:xfrm>
          <a:off x="1236034" y="2338883"/>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n-US" sz="600" b="1" kern="1200"/>
            <a:t>Output 1.3.2 </a:t>
          </a:r>
          <a:r>
            <a:rPr lang="en-US" sz="600" kern="1200"/>
            <a:t>Resilience of at-risk and vulnerable groups to natural hazards is enhanced, and nationally relevant aspects of international agreements on disaster risk management are implemented</a:t>
          </a:r>
        </a:p>
      </dsp:txBody>
      <dsp:txXfrm>
        <a:off x="1236034" y="2338883"/>
        <a:ext cx="1019956" cy="1461068"/>
      </dsp:txXfrm>
    </dsp:sp>
    <dsp:sp modelId="{CA2BAE56-B2AE-4A43-A3BA-8111F7DF2901}">
      <dsp:nvSpPr>
        <dsp:cNvPr id="0" name=""/>
        <dsp:cNvSpPr/>
      </dsp:nvSpPr>
      <dsp:spPr>
        <a:xfrm>
          <a:off x="2469261" y="2338883"/>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n-US" sz="600" b="1" kern="1200"/>
            <a:t>Output 1.3.4. </a:t>
          </a:r>
          <a:r>
            <a:rPr lang="en-US" sz="600" kern="1200"/>
            <a:t>National long term climate change strategy operationalized that is based the national development vision (SEDS) while building on the National Target Program results.</a:t>
          </a:r>
        </a:p>
      </dsp:txBody>
      <dsp:txXfrm>
        <a:off x="2469261" y="2338883"/>
        <a:ext cx="1019956" cy="1461068"/>
      </dsp:txXfrm>
    </dsp:sp>
    <dsp:sp modelId="{7939320F-506B-49DC-AC25-0ADDA91EDC10}">
      <dsp:nvSpPr>
        <dsp:cNvPr id="0" name=""/>
        <dsp:cNvSpPr/>
      </dsp:nvSpPr>
      <dsp:spPr>
        <a:xfrm>
          <a:off x="3702489" y="664544"/>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n-US" sz="600" kern="1200"/>
            <a:t>Outcome 2.2: Increased quality and effective management of a comprehensive national health system, including health promotion and health protection, with a focus on ensuring more equitable access for the most vulnerable and disadvantaged groups</a:t>
          </a:r>
        </a:p>
      </dsp:txBody>
      <dsp:txXfrm>
        <a:off x="3702489" y="664544"/>
        <a:ext cx="1019956" cy="1461068"/>
      </dsp:txXfrm>
    </dsp:sp>
    <dsp:sp modelId="{B263292C-EF42-4A71-90AD-DC5CBC96074C}">
      <dsp:nvSpPr>
        <dsp:cNvPr id="0" name=""/>
        <dsp:cNvSpPr/>
      </dsp:nvSpPr>
      <dsp:spPr>
        <a:xfrm>
          <a:off x="3702489" y="2338883"/>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n-US" sz="600" b="1" kern="1200"/>
            <a:t>Output 2.2.4: </a:t>
          </a:r>
          <a:r>
            <a:rPr lang="en-AU" sz="600" kern="1200"/>
            <a:t>National and sub-national capacities enhanced to strengthen evidence, and improve universal access to and utilization of a quality and gender-sensitive package of nutrition and sexual, reproductive, adolescent, maternal, neonatal, and child health care and services</a:t>
          </a:r>
          <a:endParaRPr lang="en-US" sz="600" kern="1200"/>
        </a:p>
      </dsp:txBody>
      <dsp:txXfrm>
        <a:off x="3702489" y="2338883"/>
        <a:ext cx="1019956" cy="1461068"/>
      </dsp:txXfrm>
    </dsp:sp>
    <dsp:sp modelId="{26EF8891-6AF7-41BF-958D-C3D6E3F06FA7}">
      <dsp:nvSpPr>
        <dsp:cNvPr id="0" name=""/>
        <dsp:cNvSpPr/>
      </dsp:nvSpPr>
      <dsp:spPr>
        <a:xfrm>
          <a:off x="5552331" y="664544"/>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solidFill>
            <a:srgbClr val="C00000"/>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n-US" sz="600" kern="1200"/>
            <a:t>Outcome 2.4: National and sub-national institutions, in partnership with communities, more actively address inequalities through implementation and monitoring of laws, policies and programmes that promote gender equality and women’s empowerment, and an effective and sustainable response to HIV, reducing stigma and discrimination</a:t>
          </a:r>
        </a:p>
      </dsp:txBody>
      <dsp:txXfrm>
        <a:off x="5552331" y="664544"/>
        <a:ext cx="1019956" cy="1461068"/>
      </dsp:txXfrm>
    </dsp:sp>
    <dsp:sp modelId="{CC87E744-34AD-4C54-BEB2-DB0A5ABB9E89}">
      <dsp:nvSpPr>
        <dsp:cNvPr id="0" name=""/>
        <dsp:cNvSpPr/>
      </dsp:nvSpPr>
      <dsp:spPr>
        <a:xfrm>
          <a:off x="4935717" y="2338883"/>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solidFill>
            <a:srgbClr val="C00000"/>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n-GB" sz="600" b="1" kern="1200"/>
            <a:t>Output 2.4.3: </a:t>
          </a:r>
          <a:r>
            <a:rPr lang="en-US" sz="600" kern="1200"/>
            <a:t>Gender related legal and policy frameworks programmes and practices strengthened to effectively address gender inequality and inequity, gender discrimination and gender-based violence</a:t>
          </a:r>
        </a:p>
      </dsp:txBody>
      <dsp:txXfrm>
        <a:off x="4935717" y="2338883"/>
        <a:ext cx="1019956" cy="1461068"/>
      </dsp:txXfrm>
    </dsp:sp>
    <dsp:sp modelId="{7B4F69C0-ACC6-4606-B3E9-A9FA9C60FC6A}">
      <dsp:nvSpPr>
        <dsp:cNvPr id="0" name=""/>
        <dsp:cNvSpPr/>
      </dsp:nvSpPr>
      <dsp:spPr>
        <a:xfrm>
          <a:off x="6168945" y="2338883"/>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solidFill>
            <a:srgbClr val="C00000"/>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n-GB" sz="600" b="1" kern="1200" dirty="0"/>
            <a:t>Output 2.4.4: </a:t>
          </a:r>
          <a:r>
            <a:rPr lang="en-AU" sz="600" kern="1200" dirty="0" smtClean="0"/>
            <a:t>M</a:t>
          </a:r>
          <a:r>
            <a:rPr lang="en-US" sz="600" kern="1200" dirty="0" err="1"/>
            <a:t>ulti-sectoral</a:t>
          </a:r>
          <a:r>
            <a:rPr lang="en-US" sz="600" kern="1200" dirty="0"/>
            <a:t> coordination mechanisms effectively guide comprehensive evidence-based planning, budgeting, M&amp;E for a sustainable response to gender inequality, inequity, discrimination and gender-based violence</a:t>
          </a:r>
        </a:p>
      </dsp:txBody>
      <dsp:txXfrm>
        <a:off x="6168945" y="2338883"/>
        <a:ext cx="1019956" cy="1461068"/>
      </dsp:txXfrm>
    </dsp:sp>
    <dsp:sp modelId="{F3CAD216-F495-45B3-9F45-6D03560C5330}">
      <dsp:nvSpPr>
        <dsp:cNvPr id="0" name=""/>
        <dsp:cNvSpPr/>
      </dsp:nvSpPr>
      <dsp:spPr>
        <a:xfrm>
          <a:off x="7402173" y="664544"/>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n-US" sz="600" b="1" kern="1200"/>
            <a:t>Outcome 3.1 </a:t>
          </a:r>
          <a:r>
            <a:rPr lang="en-US" sz="600" kern="1200"/>
            <a:t>Elected bodies are better able to formulate laws and oversee the performance of State agencies and represent the aspirations of the Vietnamese people, especially women, ethnic minorities and other vulnerable and disadvantaged groups;</a:t>
          </a:r>
        </a:p>
      </dsp:txBody>
      <dsp:txXfrm>
        <a:off x="7402173" y="664544"/>
        <a:ext cx="1019956" cy="1461068"/>
      </dsp:txXfrm>
    </dsp:sp>
    <dsp:sp modelId="{D03E5EBF-EDCD-4042-9BC0-F9E90D4FDA1E}">
      <dsp:nvSpPr>
        <dsp:cNvPr id="0" name=""/>
        <dsp:cNvSpPr/>
      </dsp:nvSpPr>
      <dsp:spPr>
        <a:xfrm>
          <a:off x="7402173" y="2338883"/>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n-US" sz="600" b="1" kern="1200"/>
            <a:t>Output 3.1.1: </a:t>
          </a:r>
          <a:r>
            <a:rPr lang="en-US" sz="600" kern="1200"/>
            <a:t>Elected bodies benefit from enhanced knowledge generation and knowledge management to access high quality research and data to guide their legislative duties</a:t>
          </a:r>
        </a:p>
      </dsp:txBody>
      <dsp:txXfrm>
        <a:off x="7402173" y="2338883"/>
        <a:ext cx="1019956" cy="146106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xmlns:mv="urn:schemas-microsoft-com:mac:vml" xmlns:mc="http://schemas.openxmlformats.org/markup-compatibility/2006" val="1"/>
            </a:ext>
          </a:extLst>
        </p:spPr>
        <p:txBody>
          <a:bodyPr vert="horz" wrap="square" lIns="91440" tIns="45720" rIns="91440" bIns="45720" numCol="1" anchor="t" anchorCtr="0" compatLnSpc="1">
            <a:prstTxWarp prst="textNoShape">
              <a:avLst/>
            </a:prstTxWarp>
          </a:bodyPr>
          <a:lstStyle>
            <a:lvl1pPr eaLnBrk="0" hangingPunct="0">
              <a:spcBef>
                <a:spcPct val="0"/>
              </a:spcBef>
              <a:defRPr sz="1200"/>
            </a:lvl1pPr>
          </a:lstStyle>
          <a:p>
            <a:endParaRPr lang="en-GB"/>
          </a:p>
        </p:txBody>
      </p:sp>
      <p:sp>
        <p:nvSpPr>
          <p:cNvPr id="17411"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xmlns:mv="urn:schemas-microsoft-com:mac:vml" xmlns:mc="http://schemas.openxmlformats.org/markup-compatibility/2006" val="1"/>
            </a:ext>
          </a:extLst>
        </p:spPr>
        <p:txBody>
          <a:bodyPr vert="horz" wrap="square" lIns="91440" tIns="45720" rIns="91440" bIns="45720" numCol="1" anchor="t" anchorCtr="0" compatLnSpc="1">
            <a:prstTxWarp prst="textNoShape">
              <a:avLst/>
            </a:prstTxWarp>
          </a:bodyPr>
          <a:lstStyle>
            <a:lvl1pPr algn="r" eaLnBrk="0" hangingPunct="0">
              <a:spcBef>
                <a:spcPct val="0"/>
              </a:spcBef>
              <a:defRPr sz="1200"/>
            </a:lvl1pPr>
          </a:lstStyle>
          <a:p>
            <a:endParaRPr lang="en-GB"/>
          </a:p>
        </p:txBody>
      </p:sp>
      <p:sp>
        <p:nvSpPr>
          <p:cNvPr id="17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17413"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xmlns:mv="urn:schemas-microsoft-com:mac:vml" xmlns:mc="http://schemas.openxmlformats.org/markup-compatibility/2006" val="1"/>
            </a:ext>
          </a:extLst>
        </p:spPr>
        <p:txBody>
          <a:bodyPr vert="horz" wrap="square" lIns="91440" tIns="45720" rIns="91440" bIns="45720" numCol="1" anchor="t" anchorCtr="0" compatLnSpc="1">
            <a:prstTxWarp prst="textNoShape">
              <a:avLst/>
            </a:prstTxWarp>
          </a:bodyPr>
          <a:lstStyle/>
          <a:p>
            <a:pPr lvl="0"/>
            <a:r>
              <a:rPr lang="en-GB"/>
              <a:t>Fare clic per modificare gli stili del testo dello schema</a:t>
            </a:r>
          </a:p>
          <a:p>
            <a:pPr lvl="1"/>
            <a:r>
              <a:rPr lang="en-GB"/>
              <a:t>Secondo livello</a:t>
            </a:r>
          </a:p>
          <a:p>
            <a:pPr lvl="2"/>
            <a:r>
              <a:rPr lang="en-GB"/>
              <a:t>Terzo livello</a:t>
            </a:r>
          </a:p>
          <a:p>
            <a:pPr lvl="3"/>
            <a:r>
              <a:rPr lang="en-GB"/>
              <a:t>Quarto livello</a:t>
            </a:r>
          </a:p>
          <a:p>
            <a:pPr lvl="4"/>
            <a:r>
              <a:rPr lang="en-GB"/>
              <a:t>Quinto livello</a:t>
            </a:r>
          </a:p>
        </p:txBody>
      </p:sp>
      <p:sp>
        <p:nvSpPr>
          <p:cNvPr id="17414"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xmlns:mv="urn:schemas-microsoft-com:mac:vml" xmlns:mc="http://schemas.openxmlformats.org/markup-compatibility/2006" val="1"/>
            </a:ext>
          </a:extLst>
        </p:spPr>
        <p:txBody>
          <a:bodyPr vert="horz" wrap="square" lIns="91440" tIns="45720" rIns="91440" bIns="45720" numCol="1" anchor="b" anchorCtr="0" compatLnSpc="1">
            <a:prstTxWarp prst="textNoShape">
              <a:avLst/>
            </a:prstTxWarp>
          </a:bodyPr>
          <a:lstStyle>
            <a:lvl1pPr eaLnBrk="0" hangingPunct="0">
              <a:spcBef>
                <a:spcPct val="0"/>
              </a:spcBef>
              <a:defRPr sz="1200"/>
            </a:lvl1pPr>
          </a:lstStyle>
          <a:p>
            <a:endParaRPr lang="en-GB"/>
          </a:p>
        </p:txBody>
      </p:sp>
      <p:sp>
        <p:nvSpPr>
          <p:cNvPr id="17415"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xmlns:mv="urn:schemas-microsoft-com:mac:vml" xmlns:mc="http://schemas.openxmlformats.org/markup-compatibility/2006" val="1"/>
            </a:ext>
          </a:extLst>
        </p:spPr>
        <p:txBody>
          <a:bodyPr vert="horz" wrap="square" lIns="91440" tIns="45720" rIns="91440" bIns="45720" numCol="1" anchor="b" anchorCtr="0" compatLnSpc="1">
            <a:prstTxWarp prst="textNoShape">
              <a:avLst/>
            </a:prstTxWarp>
          </a:bodyPr>
          <a:lstStyle>
            <a:lvl1pPr algn="r" eaLnBrk="0" hangingPunct="0">
              <a:spcBef>
                <a:spcPct val="0"/>
              </a:spcBef>
              <a:defRPr sz="1200"/>
            </a:lvl1pPr>
          </a:lstStyle>
          <a:p>
            <a:fld id="{5FB7B063-A2E4-E541-AF1D-53E3E153D6FD}" type="slidenum">
              <a:rPr lang="en-GB"/>
              <a:pPr/>
              <a:t>‹#›</a:t>
            </a:fld>
            <a:endParaRPr lang="en-GB"/>
          </a:p>
        </p:txBody>
      </p:sp>
    </p:spTree>
    <p:extLst>
      <p:ext uri="{BB962C8B-B14F-4D97-AF65-F5344CB8AC3E}">
        <p14:creationId xmlns:p14="http://schemas.microsoft.com/office/powerpoint/2010/main" val="328328786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fontAlgn="base">
      <a:spcBef>
        <a:spcPct val="30000"/>
      </a:spcBef>
      <a:spcAft>
        <a:spcPct val="0"/>
      </a:spcAft>
      <a:defRPr sz="1200" kern="1200">
        <a:solidFill>
          <a:schemeClr val="tx1"/>
        </a:solidFill>
        <a:latin typeface="Arial" charset="0"/>
        <a:ea typeface="ＭＳ Ｐゴシック" charset="0"/>
        <a:cs typeface="+mn-cs"/>
      </a:defRPr>
    </a:lvl2pPr>
    <a:lvl3pPr marL="914400" algn="l" rtl="0" fontAlgn="base">
      <a:spcBef>
        <a:spcPct val="30000"/>
      </a:spcBef>
      <a:spcAft>
        <a:spcPct val="0"/>
      </a:spcAft>
      <a:defRPr sz="1200" kern="1200">
        <a:solidFill>
          <a:schemeClr val="tx1"/>
        </a:solidFill>
        <a:latin typeface="Arial" charset="0"/>
        <a:ea typeface="ＭＳ Ｐゴシック" charset="0"/>
        <a:cs typeface="+mn-cs"/>
      </a:defRPr>
    </a:lvl3pPr>
    <a:lvl4pPr marL="1371600" algn="l" rtl="0" fontAlgn="base">
      <a:spcBef>
        <a:spcPct val="30000"/>
      </a:spcBef>
      <a:spcAft>
        <a:spcPct val="0"/>
      </a:spcAft>
      <a:defRPr sz="1200" kern="1200">
        <a:solidFill>
          <a:schemeClr val="tx1"/>
        </a:solidFill>
        <a:latin typeface="Arial" charset="0"/>
        <a:ea typeface="ＭＳ Ｐゴシック" charset="0"/>
        <a:cs typeface="+mn-cs"/>
      </a:defRPr>
    </a:lvl4pPr>
    <a:lvl5pPr marL="1828800" algn="l" rtl="0" fontAlgn="base">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smtClean="0"/>
              <a:t>Depending on the country analysis, also need to be clear about our theory</a:t>
            </a:r>
            <a:r>
              <a:rPr lang="en-US" altLang="en-US" baseline="0" dirty="0" smtClean="0"/>
              <a:t> of change for gender within the UNDAF – what are we trying to achieve, and how do the outputs, targets and indicators we have defined contribute to this change.  We need to be able to bundle up the gender-related interventions into one coherent framework.</a:t>
            </a:r>
            <a:endParaRPr lang="en-US" altLang="en-US" dirty="0" smtClean="0"/>
          </a:p>
          <a:p>
            <a:pPr eaLnBrk="1" hangingPunct="1"/>
            <a:endParaRPr lang="en-US" altLang="en-US" dirty="0" smtClean="0"/>
          </a:p>
          <a:p>
            <a:pPr eaLnBrk="1" hangingPunct="1"/>
            <a:r>
              <a:rPr lang="en-US" altLang="en-US" dirty="0" err="1" smtClean="0"/>
              <a:t>Ie</a:t>
            </a:r>
            <a:r>
              <a:rPr lang="en-US" altLang="en-US" dirty="0" smtClean="0"/>
              <a:t> focusing on support to women’s machinery, not on empowerment, increasing women’s access to resources, facilitating change in consciousness, and dealing with cultural blocks to change.</a:t>
            </a:r>
          </a:p>
          <a:p>
            <a:pPr eaLnBrk="1" hangingPunct="1"/>
            <a:endParaRPr lang="en-US" altLang="en-US" dirty="0" smtClean="0"/>
          </a:p>
          <a:p>
            <a:pPr eaLnBrk="1" hangingPunct="1"/>
            <a:r>
              <a:rPr lang="en-US" altLang="en-US" dirty="0" smtClean="0"/>
              <a:t>Need a theory (explicit or implicit) of how change happens in gender relations – </a:t>
            </a:r>
            <a:r>
              <a:rPr lang="en-US" altLang="en-US" dirty="0" err="1" smtClean="0"/>
              <a:t>ie</a:t>
            </a:r>
            <a:r>
              <a:rPr lang="en-US" altLang="en-US" dirty="0" smtClean="0"/>
              <a:t> what are the roots of inequality, key levers for change (based on experience), and how interventions can influence these levers.</a:t>
            </a:r>
          </a:p>
          <a:p>
            <a:endParaRPr lang="en-US" dirty="0"/>
          </a:p>
        </p:txBody>
      </p:sp>
      <p:sp>
        <p:nvSpPr>
          <p:cNvPr id="4" name="Slide Number Placeholder 3"/>
          <p:cNvSpPr>
            <a:spLocks noGrp="1"/>
          </p:cNvSpPr>
          <p:nvPr>
            <p:ph type="sldNum" sz="quarter" idx="10"/>
          </p:nvPr>
        </p:nvSpPr>
        <p:spPr/>
        <p:txBody>
          <a:bodyPr/>
          <a:lstStyle/>
          <a:p>
            <a:fld id="{5FB7B063-A2E4-E541-AF1D-53E3E153D6FD}" type="slidenum">
              <a:rPr lang="en-GB" smtClean="0"/>
              <a:pPr/>
              <a:t>9</a:t>
            </a:fld>
            <a:endParaRPr lang="en-GB"/>
          </a:p>
        </p:txBody>
      </p:sp>
    </p:spTree>
    <p:extLst>
      <p:ext uri="{BB962C8B-B14F-4D97-AF65-F5344CB8AC3E}">
        <p14:creationId xmlns:p14="http://schemas.microsoft.com/office/powerpoint/2010/main" val="9368318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of course we need to keep a sense of </a:t>
            </a:r>
            <a:r>
              <a:rPr lang="en-US" dirty="0" err="1" smtClean="0"/>
              <a:t>humour</a:t>
            </a:r>
            <a:r>
              <a:rPr lang="en-US" dirty="0" smtClean="0"/>
              <a:t> for the inevitable</a:t>
            </a:r>
            <a:r>
              <a:rPr lang="en-US" baseline="0" dirty="0" smtClean="0"/>
              <a:t> frustrations!</a:t>
            </a:r>
            <a:endParaRPr lang="en-US" dirty="0"/>
          </a:p>
        </p:txBody>
      </p:sp>
      <p:sp>
        <p:nvSpPr>
          <p:cNvPr id="4" name="Slide Number Placeholder 3"/>
          <p:cNvSpPr>
            <a:spLocks noGrp="1"/>
          </p:cNvSpPr>
          <p:nvPr>
            <p:ph type="sldNum" sz="quarter" idx="10"/>
          </p:nvPr>
        </p:nvSpPr>
        <p:spPr/>
        <p:txBody>
          <a:bodyPr/>
          <a:lstStyle/>
          <a:p>
            <a:fld id="{5FB7B063-A2E4-E541-AF1D-53E3E153D6FD}" type="slidenum">
              <a:rPr lang="en-GB" smtClean="0"/>
              <a:pPr/>
              <a:t>10</a:t>
            </a:fld>
            <a:endParaRPr lang="en-GB"/>
          </a:p>
        </p:txBody>
      </p:sp>
    </p:spTree>
    <p:extLst>
      <p:ext uri="{BB962C8B-B14F-4D97-AF65-F5344CB8AC3E}">
        <p14:creationId xmlns:p14="http://schemas.microsoft.com/office/powerpoint/2010/main" val="26918828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B7B063-A2E4-E541-AF1D-53E3E153D6FD}" type="slidenum">
              <a:rPr lang="en-GB" smtClean="0"/>
              <a:pPr/>
              <a:t>11</a:t>
            </a:fld>
            <a:endParaRPr lang="en-GB"/>
          </a:p>
        </p:txBody>
      </p:sp>
    </p:spTree>
    <p:extLst>
      <p:ext uri="{BB962C8B-B14F-4D97-AF65-F5344CB8AC3E}">
        <p14:creationId xmlns:p14="http://schemas.microsoft.com/office/powerpoint/2010/main" val="21119802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p:txBody>
          <a:bodyPr wrap="square" numCol="1" anchor="t" anchorCtr="0" compatLnSpc="1">
            <a:prstTxWarp prst="textNoShape">
              <a:avLst/>
            </a:prstTxWarp>
          </a:bodyPr>
          <a:lstStyle/>
          <a:p>
            <a:pPr eaLnBrk="1" hangingPunct="1">
              <a:spcBef>
                <a:spcPct val="0"/>
              </a:spcBef>
              <a:defRPr/>
            </a:pPr>
            <a:r>
              <a:rPr lang="en-US" dirty="0" smtClean="0"/>
              <a:t>Four critical issues to be addressed to build on achievements to date in formal legal protection of women’s rights, address negative trends, and address specific vulnerabilities experienced by women in Viet Nam. </a:t>
            </a:r>
          </a:p>
          <a:p>
            <a:pPr eaLnBrk="1" hangingPunct="1">
              <a:spcBef>
                <a:spcPct val="0"/>
              </a:spcBef>
              <a:defRPr/>
            </a:pPr>
            <a:endParaRPr lang="en-US" dirty="0" smtClean="0"/>
          </a:p>
          <a:p>
            <a:pPr eaLnBrk="1" hangingPunct="1">
              <a:spcBef>
                <a:spcPct val="0"/>
              </a:spcBef>
              <a:defRPr/>
            </a:pPr>
            <a:r>
              <a:rPr lang="en-US" dirty="0" smtClean="0"/>
              <a:t>Based on recognition that gender inequality is a human rights issue – all citizens have the right to participate in and benefit from the development process, and it is an efficiency issue, as gender inequality imposes costs on households, citizens and communities, and can also constrain growth.  </a:t>
            </a:r>
          </a:p>
          <a:p>
            <a:pPr eaLnBrk="1" hangingPunct="1">
              <a:spcBef>
                <a:spcPct val="0"/>
              </a:spcBef>
              <a:defRPr/>
            </a:pPr>
            <a:endParaRPr lang="en-US" dirty="0" smtClean="0"/>
          </a:p>
          <a:p>
            <a:pPr eaLnBrk="1" hangingPunct="1">
              <a:spcBef>
                <a:spcPct val="0"/>
              </a:spcBef>
              <a:defRPr/>
            </a:pPr>
            <a:r>
              <a:rPr lang="en-US" dirty="0" smtClean="0"/>
              <a:t>Four problem statements are represented here and are as follows:</a:t>
            </a:r>
          </a:p>
          <a:p>
            <a:pPr marL="228600" indent="-228600">
              <a:buFont typeface="+mj-lt"/>
              <a:buAutoNum type="arabicPeriod"/>
              <a:defRPr/>
            </a:pPr>
            <a:r>
              <a:rPr lang="en-US" dirty="0" smtClean="0"/>
              <a:t>Women are under-represented in decision-making at all levels, including formal and informal </a:t>
            </a:r>
            <a:r>
              <a:rPr lang="en-US" dirty="0" err="1" smtClean="0"/>
              <a:t>fora</a:t>
            </a:r>
            <a:r>
              <a:rPr lang="en-US" dirty="0" smtClean="0"/>
              <a:t>, public and private sectors and at the local level</a:t>
            </a:r>
          </a:p>
          <a:p>
            <a:pPr marL="228600" indent="-228600">
              <a:buFont typeface="+mj-lt"/>
              <a:buAutoNum type="arabicPeriod"/>
              <a:defRPr/>
            </a:pPr>
            <a:r>
              <a:rPr lang="en-US" dirty="0" smtClean="0"/>
              <a:t>Due to gender inequalities, women are over-represented in the most vulnerable segments of the informal economy, exposing them to further risks and vulnerabilities</a:t>
            </a:r>
          </a:p>
          <a:p>
            <a:pPr marL="228600" indent="-228600">
              <a:buFont typeface="+mj-lt"/>
              <a:buAutoNum type="arabicPeriod"/>
              <a:defRPr/>
            </a:pPr>
            <a:r>
              <a:rPr lang="en-US" dirty="0" smtClean="0"/>
              <a:t>Gender based violence is widespread in Viet Nam but there is no  nationally structured, multi-</a:t>
            </a:r>
            <a:r>
              <a:rPr lang="en-US" dirty="0" err="1" smtClean="0"/>
              <a:t>sectoral</a:t>
            </a:r>
            <a:r>
              <a:rPr lang="en-US" dirty="0" smtClean="0"/>
              <a:t> approach that includes prevention, protection and assistance to victims</a:t>
            </a:r>
          </a:p>
          <a:p>
            <a:pPr marL="228600" indent="-228600">
              <a:buFont typeface="+mj-lt"/>
              <a:buAutoNum type="arabicPeriod"/>
              <a:defRPr/>
            </a:pPr>
            <a:r>
              <a:rPr lang="en-US" dirty="0" smtClean="0"/>
              <a:t>Persistent discrimination against girls as evidence by increased imbalance in the sex ratio at birth, and preferential treatment for boys in the family</a:t>
            </a:r>
          </a:p>
          <a:p>
            <a:pPr eaLnBrk="1" hangingPunct="1">
              <a:spcBef>
                <a:spcPct val="0"/>
              </a:spcBef>
              <a:defRPr/>
            </a:pPr>
            <a:endParaRPr lang="en-US" dirty="0" smtClean="0"/>
          </a:p>
          <a:p>
            <a:pPr eaLnBrk="1" hangingPunct="1">
              <a:spcBef>
                <a:spcPct val="0"/>
              </a:spcBef>
              <a:defRPr/>
            </a:pPr>
            <a:r>
              <a:rPr lang="en-US" dirty="0" smtClean="0"/>
              <a:t>Lack of male responsibility, support and involvement in promoting gender equality should be addressed as a cross-cutting issue.  </a:t>
            </a:r>
          </a:p>
          <a:p>
            <a:pPr eaLnBrk="1" hangingPunct="1">
              <a:spcBef>
                <a:spcPct val="0"/>
              </a:spcBef>
              <a:defRPr/>
            </a:pPr>
            <a:endParaRPr lang="en-US" dirty="0" smtClean="0"/>
          </a:p>
          <a:p>
            <a:pPr eaLnBrk="1" hangingPunct="1">
              <a:spcBef>
                <a:spcPct val="0"/>
              </a:spcBef>
              <a:defRPr/>
            </a:pPr>
            <a:r>
              <a:rPr lang="en-US" dirty="0" smtClean="0"/>
              <a:t>Three specific areas were identified as priorities for gender mainstreaming: women in vulnerable groups, women’s access to social services and social protection, and gender and climate change.  </a:t>
            </a:r>
          </a:p>
          <a:p>
            <a:pPr eaLnBrk="1" hangingPunct="1">
              <a:spcBef>
                <a:spcPct val="0"/>
              </a:spcBef>
              <a:defRPr/>
            </a:pPr>
            <a:endParaRPr lang="en-US" dirty="0" smtClean="0"/>
          </a:p>
          <a:p>
            <a:pPr eaLnBrk="1" hangingPunct="1">
              <a:spcBef>
                <a:spcPct val="0"/>
              </a:spcBef>
              <a:defRPr/>
            </a:pPr>
            <a:endParaRPr lang="en-US" dirty="0" smtClean="0"/>
          </a:p>
          <a:p>
            <a:pPr eaLnBrk="1" hangingPunct="1">
              <a:spcBef>
                <a:spcPct val="0"/>
              </a:spcBef>
              <a:defRPr/>
            </a:pPr>
            <a:endParaRPr lang="en-US" dirty="0" smtClean="0"/>
          </a:p>
          <a:p>
            <a:pPr eaLnBrk="1" hangingPunct="1">
              <a:spcBef>
                <a:spcPct val="0"/>
              </a:spcBef>
              <a:defRPr/>
            </a:pPr>
            <a:endParaRPr lang="en-US" dirty="0" smtClean="0"/>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BF683941-54F8-4C45-AD68-3EEF7AD0B474}" type="slidenum">
              <a:rPr lang="en-US" altLang="en-US" smtClean="0"/>
              <a:pPr/>
              <a:t>12</a:t>
            </a:fld>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marL="514350" indent="-514350" eaLnBrk="1" hangingPunct="1">
              <a:spcAft>
                <a:spcPts val="1200"/>
              </a:spcAft>
              <a:buFont typeface="Arial" pitchFamily="34" charset="0"/>
              <a:buChar char="•"/>
              <a:defRPr/>
            </a:pPr>
            <a:r>
              <a:rPr lang="en-US" dirty="0" smtClean="0"/>
              <a:t>These issues can’t be addressed through gender mainstreaming approach, require gender specific interventions; </a:t>
            </a:r>
          </a:p>
          <a:p>
            <a:pPr marL="514350" indent="-514350" eaLnBrk="1" hangingPunct="1">
              <a:spcAft>
                <a:spcPts val="1200"/>
              </a:spcAft>
              <a:buFont typeface="Arial" pitchFamily="34" charset="0"/>
              <a:buChar char="•"/>
              <a:defRPr/>
            </a:pPr>
            <a:r>
              <a:rPr lang="en-US" dirty="0" smtClean="0"/>
              <a:t>Linked to priorities established in the draft NS and NTP for Gender Equality, and CEDAW Concluding Comments</a:t>
            </a:r>
          </a:p>
          <a:p>
            <a:pPr marL="514350" indent="-514350" eaLnBrk="1" hangingPunct="1">
              <a:spcAft>
                <a:spcPts val="1200"/>
              </a:spcAft>
              <a:buFont typeface="Arial" pitchFamily="34" charset="0"/>
              <a:buChar char="•"/>
              <a:defRPr/>
            </a:pPr>
            <a:r>
              <a:rPr lang="en-US" dirty="0" smtClean="0"/>
              <a:t>Potential  exists for success in a five year time frame</a:t>
            </a:r>
          </a:p>
          <a:p>
            <a:pPr marL="514350" indent="-514350" eaLnBrk="1" hangingPunct="1">
              <a:spcAft>
                <a:spcPts val="1200"/>
              </a:spcAft>
              <a:buFont typeface="Arial" pitchFamily="34" charset="0"/>
              <a:buChar char="•"/>
              <a:defRPr/>
            </a:pPr>
            <a:r>
              <a:rPr lang="en-US" dirty="0" smtClean="0"/>
              <a:t>Evidence is available to support importance and extent of the problem</a:t>
            </a:r>
          </a:p>
          <a:p>
            <a:pPr marL="514350" indent="-514350" eaLnBrk="1" hangingPunct="1">
              <a:spcAft>
                <a:spcPts val="1200"/>
              </a:spcAft>
              <a:buFont typeface="Arial" pitchFamily="34" charset="0"/>
              <a:buChar char="•"/>
              <a:defRPr/>
            </a:pPr>
            <a:r>
              <a:rPr lang="en-US" dirty="0" smtClean="0"/>
              <a:t>UN has clear, joint comparative advantage to act in these areas</a:t>
            </a:r>
          </a:p>
          <a:p>
            <a:pPr>
              <a:defRPr/>
            </a:pPr>
            <a:endParaRPr lang="en-US" dirty="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301D2B42-8432-43B1-A1E2-C1C37C968FF7}" type="slidenum">
              <a:rPr lang="en-US" altLang="en-US" smtClean="0"/>
              <a:pPr/>
              <a:t>13</a:t>
            </a:fld>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Key areas in gender equality where UN has comparative advantage outlined here.  In sum:</a:t>
            </a:r>
          </a:p>
          <a:p>
            <a:pPr>
              <a:buFontTx/>
              <a:buChar char="•"/>
            </a:pPr>
            <a:r>
              <a:rPr lang="en-US" altLang="en-US" smtClean="0"/>
              <a:t>Many current interventions by other partners are more focused on direct services and support, less on policy-level, advocacy, data and research across all these issues.</a:t>
            </a:r>
          </a:p>
          <a:p>
            <a:pPr>
              <a:buFontTx/>
              <a:buChar char="•"/>
            </a:pPr>
            <a:r>
              <a:rPr lang="en-US" altLang="en-US" smtClean="0"/>
              <a:t>UN has comparative advantage based on existing programming in all four areas</a:t>
            </a:r>
          </a:p>
          <a:p>
            <a:pPr>
              <a:buFontTx/>
              <a:buChar char="•"/>
            </a:pPr>
            <a:r>
              <a:rPr lang="en-US" altLang="en-US" smtClean="0"/>
              <a:t>Areas where the UN can particularly contribute are:</a:t>
            </a:r>
          </a:p>
          <a:p>
            <a:pPr lvl="1">
              <a:buFontTx/>
              <a:buChar char="•"/>
            </a:pPr>
            <a:r>
              <a:rPr lang="en-US" altLang="en-US" smtClean="0"/>
              <a:t>Coordination and convening ie to reduce duplication</a:t>
            </a:r>
          </a:p>
          <a:p>
            <a:pPr lvl="1">
              <a:buFontTx/>
              <a:buChar char="•"/>
            </a:pPr>
            <a:r>
              <a:rPr lang="en-US" altLang="en-US" smtClean="0"/>
              <a:t>Data and research to provide an evidence base for policy making</a:t>
            </a:r>
          </a:p>
          <a:p>
            <a:pPr lvl="1">
              <a:buFontTx/>
              <a:buChar char="•"/>
            </a:pPr>
            <a:r>
              <a:rPr lang="en-US" altLang="en-US" smtClean="0"/>
              <a:t>Advocacy in particular for the needs of the most vulnerable</a:t>
            </a:r>
          </a:p>
          <a:p>
            <a:pPr lvl="1">
              <a:buFontTx/>
              <a:buChar char="•"/>
            </a:pPr>
            <a:r>
              <a:rPr lang="en-US" altLang="en-US" smtClean="0"/>
              <a:t>Piloting of new interventions eg, in GBV</a:t>
            </a:r>
          </a:p>
          <a:p>
            <a:pPr lvl="1">
              <a:buFontTx/>
              <a:buChar char="•"/>
            </a:pPr>
            <a:r>
              <a:rPr lang="en-US" altLang="en-US" smtClean="0"/>
              <a:t>Behaviour change on gender attitudes including by modelling male engagement in the issue.</a:t>
            </a:r>
          </a:p>
          <a:p>
            <a:pPr>
              <a:buFontTx/>
              <a:buChar char="•"/>
            </a:pPr>
            <a:endParaRPr lang="en-US" alt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E48CE5EA-7171-45B7-AC22-F97C03488A72}" type="slidenum">
              <a:rPr lang="en-US" altLang="en-US" smtClean="0"/>
              <a:pPr/>
              <a:t>14</a:t>
            </a:fld>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were the gender</a:t>
            </a:r>
            <a:r>
              <a:rPr lang="en-US" baseline="0" dirty="0" smtClean="0"/>
              <a:t> specific and gender related outputs and outcomes (1.3.4 is a bit of an outlier but includes </a:t>
            </a:r>
            <a:r>
              <a:rPr lang="en-US" baseline="0" smtClean="0"/>
              <a:t>engendering policies).   </a:t>
            </a:r>
            <a:r>
              <a:rPr lang="en-US" baseline="0" dirty="0" smtClean="0"/>
              <a:t>Gender PCG also undertook analysis to the activity level, using the gender marker.</a:t>
            </a:r>
            <a:endParaRPr lang="en-US" dirty="0"/>
          </a:p>
        </p:txBody>
      </p:sp>
      <p:sp>
        <p:nvSpPr>
          <p:cNvPr id="4" name="Slide Number Placeholder 3"/>
          <p:cNvSpPr>
            <a:spLocks noGrp="1"/>
          </p:cNvSpPr>
          <p:nvPr>
            <p:ph type="sldNum" sz="quarter" idx="10"/>
          </p:nvPr>
        </p:nvSpPr>
        <p:spPr/>
        <p:txBody>
          <a:bodyPr/>
          <a:lstStyle/>
          <a:p>
            <a:fld id="{5FB7B063-A2E4-E541-AF1D-53E3E153D6FD}" type="slidenum">
              <a:rPr lang="en-GB" smtClean="0"/>
              <a:pPr/>
              <a:t>16</a:t>
            </a:fld>
            <a:endParaRPr lang="en-GB"/>
          </a:p>
        </p:txBody>
      </p:sp>
    </p:spTree>
    <p:extLst>
      <p:ext uri="{BB962C8B-B14F-4D97-AF65-F5344CB8AC3E}">
        <p14:creationId xmlns:p14="http://schemas.microsoft.com/office/powerpoint/2010/main" val="12364992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hyperlink" Target="http://www.unwomen.org/" TargetMode="Externa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5.jpg"/><Relationship Id="rId5" Type="http://schemas.openxmlformats.org/officeDocument/2006/relationships/image" Target="cid:image002.png@01CE0EBB.DECC3080" TargetMode="Externa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pic>
        <p:nvPicPr>
          <p:cNvPr id="9231" name="Picture 15" descr="cover_templat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5588" cy="6842125"/>
          </a:xfrm>
          <a:prstGeom prst="rect">
            <a:avLst/>
          </a:prstGeom>
          <a:noFill/>
          <a:extLst>
            <a:ext uri="{909E8E84-426E-40DD-AFC4-6F175D3DCCD1}">
              <a14:hiddenFill xmlns:a14="http://schemas.microsoft.com/office/drawing/2010/main">
                <a:solidFill>
                  <a:srgbClr val="FFFFFF"/>
                </a:solidFill>
              </a14:hiddenFill>
            </a:ext>
          </a:extLst>
        </p:spPr>
      </p:pic>
      <p:sp>
        <p:nvSpPr>
          <p:cNvPr id="9229" name="Rectangle 13"/>
          <p:cNvSpPr>
            <a:spLocks noGrp="1" noChangeArrowheads="1"/>
          </p:cNvSpPr>
          <p:nvPr>
            <p:ph type="ctrTitle" sz="quarter"/>
          </p:nvPr>
        </p:nvSpPr>
        <p:spPr>
          <a:xfrm>
            <a:off x="1027113" y="3032125"/>
            <a:ext cx="7772400" cy="809625"/>
          </a:xfrm>
        </p:spPr>
        <p:txBody>
          <a:bodyPr/>
          <a:lstStyle>
            <a:lvl1pPr>
              <a:defRPr/>
            </a:lvl1pPr>
          </a:lstStyle>
          <a:p>
            <a:pPr lvl="0"/>
            <a:r>
              <a:rPr lang="en-GB" noProof="0" smtClean="0"/>
              <a:t>Fare clic per modificare stile</a:t>
            </a:r>
          </a:p>
        </p:txBody>
      </p:sp>
      <p:sp>
        <p:nvSpPr>
          <p:cNvPr id="9230" name="Rectangle 14"/>
          <p:cNvSpPr>
            <a:spLocks noGrp="1" noChangeArrowheads="1"/>
          </p:cNvSpPr>
          <p:nvPr>
            <p:ph type="subTitle" sz="quarter" idx="1"/>
          </p:nvPr>
        </p:nvSpPr>
        <p:spPr>
          <a:xfrm>
            <a:off x="2863850" y="4183063"/>
            <a:ext cx="5943600" cy="381000"/>
          </a:xfrm>
        </p:spPr>
        <p:txBody>
          <a:bodyPr/>
          <a:lstStyle>
            <a:lvl1pPr marL="0" indent="0" algn="r">
              <a:defRPr>
                <a:solidFill>
                  <a:srgbClr val="005395"/>
                </a:solidFill>
              </a:defRPr>
            </a:lvl1pPr>
          </a:lstStyle>
          <a:p>
            <a:pPr lvl="0"/>
            <a:r>
              <a:rPr lang="en-GB" noProof="0" smtClean="0"/>
              <a:t>Fare clic per modificare lo stile del sottotitolo dello schema</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en-GB"/>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Tree>
    <p:extLst>
      <p:ext uri="{BB962C8B-B14F-4D97-AF65-F5344CB8AC3E}">
        <p14:creationId xmlns:p14="http://schemas.microsoft.com/office/powerpoint/2010/main" val="1911113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719888" y="577850"/>
            <a:ext cx="2095500" cy="5335588"/>
          </a:xfrm>
        </p:spPr>
        <p:txBody>
          <a:bodyPr vert="eaVert"/>
          <a:lstStyle/>
          <a:p>
            <a:r>
              <a:rPr lang="it-IT" smtClean="0"/>
              <a:t>Fare clic per modificare stile</a:t>
            </a:r>
            <a:endParaRPr lang="en-GB"/>
          </a:p>
        </p:txBody>
      </p:sp>
      <p:sp>
        <p:nvSpPr>
          <p:cNvPr id="3" name="Segnaposto testo verticale 2"/>
          <p:cNvSpPr>
            <a:spLocks noGrp="1"/>
          </p:cNvSpPr>
          <p:nvPr>
            <p:ph type="body" orient="vert" idx="1"/>
          </p:nvPr>
        </p:nvSpPr>
        <p:spPr>
          <a:xfrm>
            <a:off x="431800" y="577850"/>
            <a:ext cx="6135688" cy="5335588"/>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Tree>
    <p:extLst>
      <p:ext uri="{BB962C8B-B14F-4D97-AF65-F5344CB8AC3E}">
        <p14:creationId xmlns:p14="http://schemas.microsoft.com/office/powerpoint/2010/main" val="1324538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en-GB"/>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pic>
        <p:nvPicPr>
          <p:cNvPr id="4" name="Picture 1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061325" y="5973763"/>
            <a:ext cx="649288"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5" name="Picture 4" descr="UN_Women_English_Blue_TransparentBackground_Small_225x102">
            <a:hlinkClick r:id="rId3"/>
          </p:cNvPr>
          <p:cNvPicPr/>
          <p:nvPr userDrawn="1"/>
        </p:nvPicPr>
        <p:blipFill>
          <a:blip r:embed="rId4" r:link="rId5">
            <a:extLst>
              <a:ext uri="{28A0092B-C50C-407E-A947-70E740481C1C}">
                <a14:useLocalDpi xmlns:a14="http://schemas.microsoft.com/office/drawing/2010/main" val="0"/>
              </a:ext>
            </a:extLst>
          </a:blip>
          <a:srcRect/>
          <a:stretch>
            <a:fillRect/>
          </a:stretch>
        </p:blipFill>
        <p:spPr bwMode="auto">
          <a:xfrm>
            <a:off x="450702" y="6137433"/>
            <a:ext cx="1152128" cy="313240"/>
          </a:xfrm>
          <a:prstGeom prst="rect">
            <a:avLst/>
          </a:prstGeom>
          <a:noFill/>
          <a:ln>
            <a:noFill/>
          </a:ln>
        </p:spPr>
      </p:pic>
      <p:pic>
        <p:nvPicPr>
          <p:cNvPr id="6" name="Picture 5"/>
          <p:cNvPicPr/>
          <p:nvPr userDrawn="1"/>
        </p:nvPicPr>
        <p:blipFill>
          <a:blip r:embed="rId6">
            <a:extLst>
              <a:ext uri="{28A0092B-C50C-407E-A947-70E740481C1C}">
                <a14:useLocalDpi xmlns:a14="http://schemas.microsoft.com/office/drawing/2010/main" val="0"/>
              </a:ext>
            </a:extLst>
          </a:blip>
          <a:stretch>
            <a:fillRect/>
          </a:stretch>
        </p:blipFill>
        <p:spPr>
          <a:xfrm>
            <a:off x="3491880" y="6137433"/>
            <a:ext cx="1944216" cy="257497"/>
          </a:xfrm>
          <a:prstGeom prst="rect">
            <a:avLst/>
          </a:prstGeom>
        </p:spPr>
      </p:pic>
    </p:spTree>
    <p:extLst>
      <p:ext uri="{BB962C8B-B14F-4D97-AF65-F5344CB8AC3E}">
        <p14:creationId xmlns:p14="http://schemas.microsoft.com/office/powerpoint/2010/main" val="28025386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stile</a:t>
            </a:r>
            <a:endParaRPr lang="en-GB"/>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gli stili del testo dello schema</a:t>
            </a:r>
          </a:p>
        </p:txBody>
      </p:sp>
    </p:spTree>
    <p:extLst>
      <p:ext uri="{BB962C8B-B14F-4D97-AF65-F5344CB8AC3E}">
        <p14:creationId xmlns:p14="http://schemas.microsoft.com/office/powerpoint/2010/main" val="494743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en-GB"/>
          </a:p>
        </p:txBody>
      </p:sp>
      <p:sp>
        <p:nvSpPr>
          <p:cNvPr id="3" name="Segnaposto contenuto 2"/>
          <p:cNvSpPr>
            <a:spLocks noGrp="1"/>
          </p:cNvSpPr>
          <p:nvPr>
            <p:ph sz="half" idx="1"/>
          </p:nvPr>
        </p:nvSpPr>
        <p:spPr>
          <a:xfrm>
            <a:off x="431800" y="179863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contenuto 3"/>
          <p:cNvSpPr>
            <a:spLocks noGrp="1"/>
          </p:cNvSpPr>
          <p:nvPr>
            <p:ph sz="half" idx="2"/>
          </p:nvPr>
        </p:nvSpPr>
        <p:spPr>
          <a:xfrm>
            <a:off x="4394200" y="179863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Tree>
    <p:extLst>
      <p:ext uri="{BB962C8B-B14F-4D97-AF65-F5344CB8AC3E}">
        <p14:creationId xmlns:p14="http://schemas.microsoft.com/office/powerpoint/2010/main" val="2360014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stile</a:t>
            </a:r>
            <a:endParaRPr lang="en-GB"/>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Tree>
    <p:extLst>
      <p:ext uri="{BB962C8B-B14F-4D97-AF65-F5344CB8AC3E}">
        <p14:creationId xmlns:p14="http://schemas.microsoft.com/office/powerpoint/2010/main" val="3148125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en-GB"/>
          </a:p>
        </p:txBody>
      </p:sp>
    </p:spTree>
    <p:extLst>
      <p:ext uri="{BB962C8B-B14F-4D97-AF65-F5344CB8AC3E}">
        <p14:creationId xmlns:p14="http://schemas.microsoft.com/office/powerpoint/2010/main" val="3703481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0642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stile</a:t>
            </a:r>
            <a:endParaRPr lang="en-GB"/>
          </a:p>
        </p:txBody>
      </p:sp>
      <p:sp>
        <p:nvSpPr>
          <p:cNvPr id="3" name="Segnaposto contenuto 2"/>
          <p:cNvSpPr>
            <a:spLocks noGrp="1"/>
          </p:cNvSpPr>
          <p:nvPr>
            <p:ph idx="1"/>
          </p:nvPr>
        </p:nvSpPr>
        <p:spPr>
          <a:xfrm>
            <a:off x="3563888" y="33265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Tree>
    <p:extLst>
      <p:ext uri="{BB962C8B-B14F-4D97-AF65-F5344CB8AC3E}">
        <p14:creationId xmlns:p14="http://schemas.microsoft.com/office/powerpoint/2010/main" val="9671900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stile</a:t>
            </a:r>
            <a:endParaRPr lang="en-GB"/>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Tree>
    <p:extLst>
      <p:ext uri="{BB962C8B-B14F-4D97-AF65-F5344CB8AC3E}">
        <p14:creationId xmlns:p14="http://schemas.microsoft.com/office/powerpoint/2010/main" val="4039823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48" name="Picture 24" descr="banda_templat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431800"/>
            <a:ext cx="9145588" cy="885825"/>
          </a:xfrm>
          <a:prstGeom prst="rect">
            <a:avLst/>
          </a:prstGeom>
          <a:noFill/>
          <a:extLst>
            <a:ext uri="{909E8E84-426E-40DD-AFC4-6F175D3DCCD1}">
              <a14:hiddenFill xmlns:a14="http://schemas.microsoft.com/office/drawing/2010/main">
                <a:solidFill>
                  <a:srgbClr val="FFFFFF"/>
                </a:solidFill>
              </a14:hiddenFill>
            </a:ext>
          </a:extLst>
        </p:spPr>
      </p:pic>
      <p:sp>
        <p:nvSpPr>
          <p:cNvPr id="1045" name="Rectangle 21"/>
          <p:cNvSpPr>
            <a:spLocks noGrp="1" noChangeArrowheads="1"/>
          </p:cNvSpPr>
          <p:nvPr>
            <p:ph type="body" idx="1"/>
          </p:nvPr>
        </p:nvSpPr>
        <p:spPr bwMode="auto">
          <a:xfrm>
            <a:off x="431800" y="1798638"/>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xmlns:mv="urn:schemas-microsoft-com:mac:vml" xmlns:mc="http://schemas.openxmlformats.org/markup-compatibility/2006" val="1"/>
            </a:ext>
          </a:extLst>
        </p:spPr>
        <p:txBody>
          <a:bodyPr vert="horz" wrap="square" lIns="91440" tIns="45720" rIns="91440" bIns="45720" numCol="1" anchor="t" anchorCtr="0" compatLnSpc="1">
            <a:prstTxWarp prst="textNoShape">
              <a:avLst/>
            </a:prstTxWarp>
          </a:bodyPr>
          <a:lstStyle/>
          <a:p>
            <a:pPr lvl="0"/>
            <a:r>
              <a:rPr lang="en-GB"/>
              <a:t>Fare clic per modificare gli stili del testo dello schema</a:t>
            </a:r>
          </a:p>
          <a:p>
            <a:pPr lvl="1"/>
            <a:r>
              <a:rPr lang="en-GB"/>
              <a:t>Secondo livello</a:t>
            </a:r>
          </a:p>
          <a:p>
            <a:pPr lvl="2"/>
            <a:r>
              <a:rPr lang="en-GB"/>
              <a:t>Terzo livello</a:t>
            </a:r>
          </a:p>
          <a:p>
            <a:pPr lvl="3"/>
            <a:r>
              <a:rPr lang="en-GB"/>
              <a:t>Quarto livello</a:t>
            </a:r>
          </a:p>
          <a:p>
            <a:pPr lvl="4"/>
            <a:r>
              <a:rPr lang="en-GB"/>
              <a:t>Quinto livello</a:t>
            </a:r>
          </a:p>
        </p:txBody>
      </p:sp>
      <p:sp>
        <p:nvSpPr>
          <p:cNvPr id="1046" name="Rectangle 22"/>
          <p:cNvSpPr>
            <a:spLocks noGrp="1" noChangeArrowheads="1"/>
          </p:cNvSpPr>
          <p:nvPr>
            <p:ph type="title"/>
          </p:nvPr>
        </p:nvSpPr>
        <p:spPr bwMode="auto">
          <a:xfrm>
            <a:off x="1042988" y="577850"/>
            <a:ext cx="777240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xmlns:mv="urn:schemas-microsoft-com:mac:vml" xmlns:mc="http://schemas.openxmlformats.org/markup-compatibility/2006" val="1"/>
            </a:ext>
          </a:extLst>
        </p:spPr>
        <p:txBody>
          <a:bodyPr vert="horz" wrap="square" lIns="91440" tIns="45720" rIns="91440" bIns="45720" numCol="1" anchor="ctr" anchorCtr="0" compatLnSpc="1">
            <a:prstTxWarp prst="textNoShape">
              <a:avLst/>
            </a:prstTxWarp>
          </a:bodyPr>
          <a:lstStyle/>
          <a:p>
            <a:pPr lvl="0"/>
            <a:r>
              <a:rPr lang="en-GB"/>
              <a:t>Fare clic per modificare stile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rtl="0" fontAlgn="base">
        <a:spcBef>
          <a:spcPct val="0"/>
        </a:spcBef>
        <a:spcAft>
          <a:spcPct val="0"/>
        </a:spcAft>
        <a:defRPr>
          <a:solidFill>
            <a:schemeClr val="bg1"/>
          </a:solidFill>
          <a:latin typeface="+mj-lt"/>
          <a:ea typeface="+mj-ea"/>
          <a:cs typeface="+mj-cs"/>
        </a:defRPr>
      </a:lvl1pPr>
      <a:lvl2pPr algn="r" rtl="0" fontAlgn="base">
        <a:spcBef>
          <a:spcPct val="0"/>
        </a:spcBef>
        <a:spcAft>
          <a:spcPct val="0"/>
        </a:spcAft>
        <a:defRPr>
          <a:solidFill>
            <a:schemeClr val="bg1"/>
          </a:solidFill>
          <a:latin typeface="Arial" charset="0"/>
          <a:ea typeface="ＭＳ Ｐゴシック" charset="0"/>
          <a:cs typeface="ＭＳ Ｐゴシック" charset="0"/>
        </a:defRPr>
      </a:lvl2pPr>
      <a:lvl3pPr algn="r" rtl="0" fontAlgn="base">
        <a:spcBef>
          <a:spcPct val="0"/>
        </a:spcBef>
        <a:spcAft>
          <a:spcPct val="0"/>
        </a:spcAft>
        <a:defRPr>
          <a:solidFill>
            <a:schemeClr val="bg1"/>
          </a:solidFill>
          <a:latin typeface="Arial" charset="0"/>
          <a:ea typeface="ＭＳ Ｐゴシック" charset="0"/>
          <a:cs typeface="ＭＳ Ｐゴシック" charset="0"/>
        </a:defRPr>
      </a:lvl3pPr>
      <a:lvl4pPr algn="r" rtl="0" fontAlgn="base">
        <a:spcBef>
          <a:spcPct val="0"/>
        </a:spcBef>
        <a:spcAft>
          <a:spcPct val="0"/>
        </a:spcAft>
        <a:defRPr>
          <a:solidFill>
            <a:schemeClr val="bg1"/>
          </a:solidFill>
          <a:latin typeface="Arial" charset="0"/>
          <a:ea typeface="ＭＳ Ｐゴシック" charset="0"/>
          <a:cs typeface="ＭＳ Ｐゴシック" charset="0"/>
        </a:defRPr>
      </a:lvl4pPr>
      <a:lvl5pPr algn="r" rtl="0" fontAlgn="base">
        <a:spcBef>
          <a:spcPct val="0"/>
        </a:spcBef>
        <a:spcAft>
          <a:spcPct val="0"/>
        </a:spcAft>
        <a:defRPr>
          <a:solidFill>
            <a:schemeClr val="bg1"/>
          </a:solidFill>
          <a:latin typeface="Arial" charset="0"/>
          <a:ea typeface="ＭＳ Ｐゴシック" charset="0"/>
          <a:cs typeface="ＭＳ Ｐゴシック" charset="0"/>
        </a:defRPr>
      </a:lvl5pPr>
      <a:lvl6pPr marL="457200" algn="r" rtl="0" fontAlgn="base">
        <a:spcBef>
          <a:spcPct val="0"/>
        </a:spcBef>
        <a:spcAft>
          <a:spcPct val="0"/>
        </a:spcAft>
        <a:defRPr>
          <a:solidFill>
            <a:schemeClr val="bg1"/>
          </a:solidFill>
          <a:latin typeface="Arial" charset="0"/>
          <a:ea typeface="ＭＳ Ｐゴシック" charset="0"/>
          <a:cs typeface="ＭＳ Ｐゴシック" charset="0"/>
        </a:defRPr>
      </a:lvl6pPr>
      <a:lvl7pPr marL="914400" algn="r" rtl="0" fontAlgn="base">
        <a:spcBef>
          <a:spcPct val="0"/>
        </a:spcBef>
        <a:spcAft>
          <a:spcPct val="0"/>
        </a:spcAft>
        <a:defRPr>
          <a:solidFill>
            <a:schemeClr val="bg1"/>
          </a:solidFill>
          <a:latin typeface="Arial" charset="0"/>
          <a:ea typeface="ＭＳ Ｐゴシック" charset="0"/>
          <a:cs typeface="ＭＳ Ｐゴシック" charset="0"/>
        </a:defRPr>
      </a:lvl7pPr>
      <a:lvl8pPr marL="1371600" algn="r" rtl="0" fontAlgn="base">
        <a:spcBef>
          <a:spcPct val="0"/>
        </a:spcBef>
        <a:spcAft>
          <a:spcPct val="0"/>
        </a:spcAft>
        <a:defRPr>
          <a:solidFill>
            <a:schemeClr val="bg1"/>
          </a:solidFill>
          <a:latin typeface="Arial" charset="0"/>
          <a:ea typeface="ＭＳ Ｐゴシック" charset="0"/>
          <a:cs typeface="ＭＳ Ｐゴシック" charset="0"/>
        </a:defRPr>
      </a:lvl8pPr>
      <a:lvl9pPr marL="1828800" algn="r" rtl="0" fontAlgn="base">
        <a:spcBef>
          <a:spcPct val="0"/>
        </a:spcBef>
        <a:spcAft>
          <a:spcPct val="0"/>
        </a:spcAft>
        <a:defRPr>
          <a:solidFill>
            <a:schemeClr val="bg1"/>
          </a:solidFill>
          <a:latin typeface="Arial" charset="0"/>
          <a:ea typeface="ＭＳ Ｐゴシック" charset="0"/>
          <a:cs typeface="ＭＳ Ｐゴシック" charset="0"/>
        </a:defRPr>
      </a:lvl9pPr>
    </p:titleStyle>
    <p:bodyStyle>
      <a:lvl1pPr marL="342900" indent="-342900" algn="l" rtl="0" fontAlgn="base">
        <a:spcBef>
          <a:spcPct val="20000"/>
        </a:spcBef>
        <a:spcAft>
          <a:spcPct val="0"/>
        </a:spcAft>
        <a:defRPr sz="1400">
          <a:solidFill>
            <a:schemeClr val="tx1"/>
          </a:solidFill>
          <a:latin typeface="+mn-lt"/>
          <a:ea typeface="+mn-ea"/>
          <a:cs typeface="+mn-cs"/>
        </a:defRPr>
      </a:lvl1pPr>
      <a:lvl2pPr marL="742950" indent="-285750" algn="l" rtl="0" fontAlgn="base">
        <a:spcBef>
          <a:spcPct val="20000"/>
        </a:spcBef>
        <a:spcAft>
          <a:spcPct val="0"/>
        </a:spcAft>
        <a:defRPr sz="1400">
          <a:solidFill>
            <a:schemeClr val="tx1"/>
          </a:solidFill>
          <a:latin typeface="+mn-lt"/>
          <a:ea typeface="+mn-ea"/>
        </a:defRPr>
      </a:lvl2pPr>
      <a:lvl3pPr marL="1143000" indent="-228600" algn="l" rtl="0" fontAlgn="base">
        <a:spcBef>
          <a:spcPct val="20000"/>
        </a:spcBef>
        <a:spcAft>
          <a:spcPct val="0"/>
        </a:spcAft>
        <a:buChar char="•"/>
        <a:defRPr sz="1400">
          <a:solidFill>
            <a:schemeClr val="tx1"/>
          </a:solidFill>
          <a:latin typeface="+mn-lt"/>
          <a:ea typeface="+mn-ea"/>
        </a:defRPr>
      </a:lvl3pPr>
      <a:lvl4pPr marL="1600200" indent="-228600" algn="l" rtl="0" fontAlgn="base">
        <a:spcBef>
          <a:spcPct val="20000"/>
        </a:spcBef>
        <a:spcAft>
          <a:spcPct val="0"/>
        </a:spcAft>
        <a:buChar char="–"/>
        <a:defRPr sz="1400">
          <a:solidFill>
            <a:schemeClr val="tx1"/>
          </a:solidFill>
          <a:latin typeface="+mn-lt"/>
          <a:ea typeface="+mn-ea"/>
        </a:defRPr>
      </a:lvl4pPr>
      <a:lvl5pPr marL="2057400" indent="-228600" algn="l" rtl="0" fontAlgn="base">
        <a:spcBef>
          <a:spcPct val="20000"/>
        </a:spcBef>
        <a:spcAft>
          <a:spcPct val="0"/>
        </a:spcAft>
        <a:buChar char="»"/>
        <a:defRPr sz="1400">
          <a:solidFill>
            <a:schemeClr val="tx1"/>
          </a:solidFill>
          <a:latin typeface="+mn-lt"/>
          <a:ea typeface="+mn-ea"/>
        </a:defRPr>
      </a:lvl5pPr>
      <a:lvl6pPr marL="2514600" indent="-228600" algn="l" rtl="0" fontAlgn="base">
        <a:spcBef>
          <a:spcPct val="20000"/>
        </a:spcBef>
        <a:spcAft>
          <a:spcPct val="0"/>
        </a:spcAft>
        <a:buChar char="»"/>
        <a:defRPr sz="1400">
          <a:solidFill>
            <a:schemeClr val="tx1"/>
          </a:solidFill>
          <a:latin typeface="+mn-lt"/>
          <a:ea typeface="+mn-ea"/>
        </a:defRPr>
      </a:lvl6pPr>
      <a:lvl7pPr marL="2971800" indent="-228600" algn="l" rtl="0" fontAlgn="base">
        <a:spcBef>
          <a:spcPct val="20000"/>
        </a:spcBef>
        <a:spcAft>
          <a:spcPct val="0"/>
        </a:spcAft>
        <a:buChar char="»"/>
        <a:defRPr sz="1400">
          <a:solidFill>
            <a:schemeClr val="tx1"/>
          </a:solidFill>
          <a:latin typeface="+mn-lt"/>
          <a:ea typeface="+mn-ea"/>
        </a:defRPr>
      </a:lvl7pPr>
      <a:lvl8pPr marL="3429000" indent="-228600" algn="l" rtl="0" fontAlgn="base">
        <a:spcBef>
          <a:spcPct val="20000"/>
        </a:spcBef>
        <a:spcAft>
          <a:spcPct val="0"/>
        </a:spcAft>
        <a:buChar char="»"/>
        <a:defRPr sz="1400">
          <a:solidFill>
            <a:schemeClr val="tx1"/>
          </a:solidFill>
          <a:latin typeface="+mn-lt"/>
          <a:ea typeface="+mn-ea"/>
        </a:defRPr>
      </a:lvl8pPr>
      <a:lvl9pPr marL="3886200" indent="-228600" algn="l" rtl="0" fontAlgn="base">
        <a:spcBef>
          <a:spcPct val="20000"/>
        </a:spcBef>
        <a:spcAft>
          <a:spcPct val="0"/>
        </a:spcAft>
        <a:buChar char="»"/>
        <a:defRPr sz="14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image" Target="../media/image6.pdf"/><Relationship Id="rId7" Type="http://schemas.openxmlformats.org/officeDocument/2006/relationships/image" Target="cid:image002.png@01CE0EBB.DECC3080" TargetMode="External"/><Relationship Id="rId2" Type="http://schemas.openxmlformats.org/officeDocument/2006/relationships/image" Target="../media/image6.jpe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hyperlink" Target="http://www.unwomen.org/" TargetMode="Externa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descr="01.jpg"/>
          <p:cNvPicPr>
            <a:picLocks noChangeAspect="1"/>
          </p:cNvPicPr>
          <p:nvPr/>
        </p:nvPicPr>
        <p:blipFill>
          <a:blip r:embed="rId2"/>
          <a:stretch>
            <a:fillRect/>
          </a:stretch>
        </p:blipFill>
        <p:spPr>
          <a:xfrm>
            <a:off x="-10633" y="0"/>
            <a:ext cx="9144000" cy="6858000"/>
          </a:xfrm>
          <a:prstGeom prst="rect">
            <a:avLst/>
          </a:prstGeom>
        </p:spPr>
      </p:pic>
      <p:sp>
        <p:nvSpPr>
          <p:cNvPr id="5" name="Titolo 9"/>
          <p:cNvSpPr>
            <a:spLocks noGrp="1"/>
          </p:cNvSpPr>
          <p:nvPr>
            <p:ph type="ctrTitle" sz="quarter"/>
          </p:nvPr>
        </p:nvSpPr>
        <p:spPr>
          <a:xfrm>
            <a:off x="1027113" y="3032125"/>
            <a:ext cx="7772400" cy="809625"/>
          </a:xfrm>
        </p:spPr>
        <p:txBody>
          <a:bodyPr>
            <a:normAutofit/>
          </a:bodyPr>
          <a:lstStyle/>
          <a:p>
            <a:pPr algn="r"/>
            <a:r>
              <a:rPr lang="it-IT" sz="1800" dirty="0" smtClean="0">
                <a:solidFill>
                  <a:schemeClr val="bg1"/>
                </a:solidFill>
                <a:latin typeface="Arial (Intestazioni)"/>
                <a:cs typeface="Arial (Intestazioni)"/>
              </a:rPr>
              <a:t> </a:t>
            </a:r>
            <a:r>
              <a:rPr lang="it-IT" sz="1800" b="1" dirty="0" smtClean="0">
                <a:solidFill>
                  <a:schemeClr val="bg1"/>
                </a:solidFill>
                <a:latin typeface="Arial (Intestazioni)"/>
                <a:cs typeface="Arial (Intestazioni)"/>
              </a:rPr>
              <a:t>Integrating gender into the Strategic Planning phase </a:t>
            </a:r>
            <a:br>
              <a:rPr lang="it-IT" sz="1800" b="1" dirty="0" smtClean="0">
                <a:solidFill>
                  <a:schemeClr val="bg1"/>
                </a:solidFill>
                <a:latin typeface="Arial (Intestazioni)"/>
                <a:cs typeface="Arial (Intestazioni)"/>
              </a:rPr>
            </a:br>
            <a:r>
              <a:rPr lang="it-IT" sz="1800" b="1" dirty="0" smtClean="0">
                <a:solidFill>
                  <a:schemeClr val="bg1"/>
                </a:solidFill>
                <a:latin typeface="Arial (Intestazioni)"/>
                <a:cs typeface="Arial (Intestazioni)"/>
              </a:rPr>
              <a:t>– the twin track approach</a:t>
            </a:r>
            <a:endParaRPr lang="it-IT" sz="1800" b="1" dirty="0">
              <a:solidFill>
                <a:schemeClr val="bg1"/>
              </a:solidFill>
              <a:latin typeface="Arial (Intestazioni)"/>
              <a:cs typeface="Arial (Intestazioni)"/>
            </a:endParaRPr>
          </a:p>
        </p:txBody>
      </p:sp>
      <p:sp>
        <p:nvSpPr>
          <p:cNvPr id="6" name="Sottotitolo 10"/>
          <p:cNvSpPr>
            <a:spLocks noGrp="1"/>
          </p:cNvSpPr>
          <p:nvPr>
            <p:ph type="subTitle" sz="quarter" idx="1"/>
          </p:nvPr>
        </p:nvSpPr>
        <p:spPr>
          <a:xfrm>
            <a:off x="2853217" y="5949280"/>
            <a:ext cx="5943600" cy="381000"/>
          </a:xfrm>
        </p:spPr>
        <p:txBody>
          <a:bodyPr>
            <a:normAutofit/>
          </a:bodyPr>
          <a:lstStyle/>
          <a:p>
            <a:pPr algn="r"/>
            <a:r>
              <a:rPr lang="it-IT" sz="1400" dirty="0" smtClean="0">
                <a:solidFill>
                  <a:schemeClr val="tx1"/>
                </a:solidFill>
                <a:latin typeface="Arial (Intestazioni)"/>
                <a:cs typeface="Arial (Intestazioni)"/>
              </a:rPr>
              <a:t>February </a:t>
            </a:r>
            <a:r>
              <a:rPr lang="it-IT" sz="1400" dirty="0" smtClean="0">
                <a:solidFill>
                  <a:schemeClr val="tx1"/>
                </a:solidFill>
                <a:latin typeface="Arial (Intestazioni)"/>
                <a:cs typeface="Arial (Intestazioni)"/>
              </a:rPr>
              <a:t>2014</a:t>
            </a:r>
            <a:endParaRPr lang="it-IT" sz="1400" dirty="0">
              <a:solidFill>
                <a:schemeClr val="tx1"/>
              </a:solidFill>
              <a:latin typeface="Arial (Intestazioni)"/>
              <a:cs typeface="Arial (Intestazioni)"/>
            </a:endParaRPr>
          </a:p>
        </p:txBody>
      </p:sp>
      <p:pic>
        <p:nvPicPr>
          <p:cNvPr id="8" name="Immagine 7"/>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3"/>
              <a:stretch>
                <a:fillRect/>
              </a:stretch>
            </p:blipFill>
          </mc:Choice>
          <mc:Fallback>
            <p:blipFill>
              <a:blip r:embed="rId4"/>
              <a:stretch>
                <a:fillRect/>
              </a:stretch>
            </p:blipFill>
          </mc:Fallback>
        </mc:AlternateContent>
        <p:spPr>
          <a:xfrm>
            <a:off x="7721804" y="310819"/>
            <a:ext cx="1085646" cy="1085646"/>
          </a:xfrm>
          <a:prstGeom prst="rect">
            <a:avLst/>
          </a:prstGeom>
        </p:spPr>
      </p:pic>
      <p:pic>
        <p:nvPicPr>
          <p:cNvPr id="14" name="Picture 13" descr="UN_Women_English_Blue_TransparentBackground_Small_225x102">
            <a:hlinkClick r:id="rId5"/>
          </p:cNvPr>
          <p:cNvPicPr/>
          <p:nvPr/>
        </p:nvPicPr>
        <p:blipFill>
          <a:blip r:embed="rId6" r:link="rId7">
            <a:extLst>
              <a:ext uri="{28A0092B-C50C-407E-A947-70E740481C1C}">
                <a14:useLocalDpi xmlns:a14="http://schemas.microsoft.com/office/drawing/2010/main" val="0"/>
              </a:ext>
            </a:extLst>
          </a:blip>
          <a:srcRect/>
          <a:stretch>
            <a:fillRect/>
          </a:stretch>
        </p:blipFill>
        <p:spPr bwMode="auto">
          <a:xfrm>
            <a:off x="325488" y="548680"/>
            <a:ext cx="1582216" cy="662623"/>
          </a:xfrm>
          <a:prstGeom prst="rect">
            <a:avLst/>
          </a:prstGeom>
          <a:noFill/>
          <a:ln>
            <a:noFill/>
          </a:ln>
        </p:spPr>
      </p:pic>
      <p:pic>
        <p:nvPicPr>
          <p:cNvPr id="15" name="Picture 14"/>
          <p:cNvPicPr/>
          <p:nvPr/>
        </p:nvPicPr>
        <p:blipFill>
          <a:blip r:embed="rId8">
            <a:extLst>
              <a:ext uri="{28A0092B-C50C-407E-A947-70E740481C1C}">
                <a14:useLocalDpi xmlns:a14="http://schemas.microsoft.com/office/drawing/2010/main" val="0"/>
              </a:ext>
            </a:extLst>
          </a:blip>
          <a:stretch>
            <a:fillRect/>
          </a:stretch>
        </p:blipFill>
        <p:spPr>
          <a:xfrm>
            <a:off x="3095836" y="548679"/>
            <a:ext cx="2952328" cy="472697"/>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smtClean="0"/>
              <a:t>Advocacy Approach</a:t>
            </a:r>
            <a:endParaRPr lang="it-IT" b="1" dirty="0"/>
          </a:p>
        </p:txBody>
      </p:sp>
      <p:sp>
        <p:nvSpPr>
          <p:cNvPr id="3" name="Segnaposto contenuto 2"/>
          <p:cNvSpPr>
            <a:spLocks noGrp="1"/>
          </p:cNvSpPr>
          <p:nvPr>
            <p:ph idx="1"/>
          </p:nvPr>
        </p:nvSpPr>
        <p:spPr>
          <a:xfrm>
            <a:off x="431800" y="1628800"/>
            <a:ext cx="7772400" cy="4114800"/>
          </a:xfrm>
        </p:spPr>
        <p:txBody>
          <a:bodyPr/>
          <a:lstStyle/>
          <a:p>
            <a:pPr>
              <a:buFont typeface="Arial" panose="020B0604020202020204" pitchFamily="34" charset="0"/>
              <a:buChar char="•"/>
            </a:pPr>
            <a:r>
              <a:rPr lang="it-IT" sz="1600" dirty="0" smtClean="0"/>
              <a:t>Selection of outcomes and outputs by the UNCT is inevitably a political as well as a strategic exercise</a:t>
            </a:r>
          </a:p>
          <a:p>
            <a:pPr>
              <a:buFont typeface="Arial" panose="020B0604020202020204" pitchFamily="34" charset="0"/>
              <a:buChar char="•"/>
            </a:pPr>
            <a:r>
              <a:rPr lang="it-IT" sz="1600" dirty="0" smtClean="0"/>
              <a:t>As gender advocates, need to: </a:t>
            </a:r>
          </a:p>
          <a:p>
            <a:pPr lvl="1">
              <a:buFont typeface="Arial" panose="020B0604020202020204" pitchFamily="34" charset="0"/>
              <a:buChar char="•"/>
            </a:pPr>
            <a:r>
              <a:rPr lang="it-IT" sz="1600" dirty="0" smtClean="0"/>
              <a:t>Have done our own prioritization (eg in the GTG) for what we want to see included – including draft language for outcomes and outputs, targets and indicators</a:t>
            </a:r>
          </a:p>
          <a:p>
            <a:pPr lvl="1">
              <a:buFont typeface="Arial" panose="020B0604020202020204" pitchFamily="34" charset="0"/>
              <a:buChar char="•"/>
            </a:pPr>
            <a:r>
              <a:rPr lang="it-IT" sz="1600" dirty="0"/>
              <a:t>Have the evidence/analysis in place to support the case</a:t>
            </a:r>
          </a:p>
          <a:p>
            <a:pPr lvl="1">
              <a:buFont typeface="Arial" panose="020B0604020202020204" pitchFamily="34" charset="0"/>
              <a:buChar char="•"/>
            </a:pPr>
            <a:r>
              <a:rPr lang="it-IT" sz="1600" dirty="0" smtClean="0"/>
              <a:t>Have lined up our support – including from government, donors and civil society partners as well as within the UNCT</a:t>
            </a:r>
          </a:p>
          <a:p>
            <a:pPr lvl="1">
              <a:buFont typeface="Arial" panose="020B0604020202020204" pitchFamily="34" charset="0"/>
              <a:buChar char="•"/>
            </a:pPr>
            <a:r>
              <a:rPr lang="it-IT" sz="1600" dirty="0" smtClean="0"/>
              <a:t>Be willing to be flexible eg have gender outcome as strategy, with fallback eg specific gender outputs that can be included under other outcomes if the UNCT doesn’t agree on a gender-specific outcome</a:t>
            </a:r>
          </a:p>
          <a:p>
            <a:pPr lvl="1">
              <a:buFont typeface="Arial" panose="020B0604020202020204" pitchFamily="34" charset="0"/>
              <a:buChar char="•"/>
            </a:pPr>
            <a:r>
              <a:rPr lang="it-IT" sz="1600" dirty="0" smtClean="0"/>
              <a:t>Be very clear about comparative advantage on gender equality vis a vis other partners  on the priority issues we propose</a:t>
            </a:r>
          </a:p>
          <a:p>
            <a:pPr marL="457200" lvl="1" indent="0"/>
            <a:r>
              <a:rPr lang="it-IT" dirty="0"/>
              <a:t>	</a:t>
            </a:r>
            <a:endParaRPr lang="it-IT" dirty="0" smtClean="0"/>
          </a:p>
          <a:p>
            <a:pPr>
              <a:buFont typeface="Arial" panose="020B0604020202020204" pitchFamily="34" charset="0"/>
              <a:buChar char="•"/>
            </a:pPr>
            <a:endParaRPr lang="it-IT"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 - Vietnam</a:t>
            </a:r>
            <a:endParaRPr lang="en-US" b="1"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smtClean="0"/>
              <a:t>Prioritization within the Gender PCG – issue identification, prioritization exercise, validation with partners</a:t>
            </a:r>
          </a:p>
          <a:p>
            <a:pPr>
              <a:buFont typeface="Arial" panose="020B0604020202020204" pitchFamily="34" charset="0"/>
              <a:buChar char="•"/>
            </a:pPr>
            <a:r>
              <a:rPr lang="en-US" dirty="0" smtClean="0"/>
              <a:t>Priorities identified by the Gender PCG included:</a:t>
            </a:r>
          </a:p>
          <a:p>
            <a:pPr lvl="1">
              <a:buFont typeface="Arial" panose="020B0604020202020204" pitchFamily="34" charset="0"/>
              <a:buChar char="•"/>
            </a:pPr>
            <a:r>
              <a:rPr lang="en-US" dirty="0" smtClean="0"/>
              <a:t>Gender specific – women in decision-making, women in the informal economy, gender based violence, and preferential treatment for men and boys (including SRB)</a:t>
            </a:r>
          </a:p>
          <a:p>
            <a:pPr lvl="1">
              <a:buFont typeface="Arial" panose="020B0604020202020204" pitchFamily="34" charset="0"/>
              <a:buChar char="•"/>
            </a:pPr>
            <a:r>
              <a:rPr lang="en-US" dirty="0" smtClean="0"/>
              <a:t>Cross-cutting – gender and climate change, gender and social protection, engaging men and boys</a:t>
            </a:r>
          </a:p>
          <a:p>
            <a:pPr>
              <a:buFont typeface="Arial" panose="020B0604020202020204" pitchFamily="34" charset="0"/>
              <a:buChar char="•"/>
            </a:pPr>
            <a:r>
              <a:rPr lang="en-US" dirty="0" smtClean="0"/>
              <a:t>Development of draft outcome and output statements for use by UNIFEM and UNFPA in the UNCT Strategic Prioritization Retreat; options for including gender equality</a:t>
            </a:r>
          </a:p>
          <a:p>
            <a:pPr>
              <a:buFont typeface="Arial" panose="020B0604020202020204" pitchFamily="34" charset="0"/>
              <a:buChar char="•"/>
            </a:pPr>
            <a:r>
              <a:rPr lang="en-US" dirty="0"/>
              <a:t>Insufficient support for gender equality outcome – inequality outcome supported and included.</a:t>
            </a:r>
          </a:p>
          <a:p>
            <a:pPr>
              <a:buFont typeface="Arial" panose="020B0604020202020204" pitchFamily="34" charset="0"/>
              <a:buChar char="•"/>
            </a:pPr>
            <a:r>
              <a:rPr lang="en-US" dirty="0" smtClean="0"/>
              <a:t>In follow-up retreat UNCT discussed how cross-cutting issues should be handled: to ensure a coherent </a:t>
            </a:r>
            <a:r>
              <a:rPr lang="en-US" dirty="0" err="1" smtClean="0"/>
              <a:t>programme</a:t>
            </a:r>
            <a:r>
              <a:rPr lang="en-US" dirty="0" smtClean="0"/>
              <a:t> of work on gender with specific outputs under selected outcomes; use of inclusive language in other outputs; systematic disaggregation of all baselines, targets and indicators</a:t>
            </a:r>
          </a:p>
          <a:p>
            <a:pPr>
              <a:buFont typeface="Arial" panose="020B0604020202020204" pitchFamily="34" charset="0"/>
              <a:buChar char="•"/>
            </a:pPr>
            <a:r>
              <a:rPr lang="en-US" dirty="0" smtClean="0"/>
              <a:t>Difficulties negotiating language especially use of “women and girls” vs “vulnerable groups”</a:t>
            </a:r>
          </a:p>
          <a:p>
            <a:pPr>
              <a:buFont typeface="Arial" panose="020B0604020202020204" pitchFamily="34" charset="0"/>
              <a:buChar char="•"/>
            </a:pPr>
            <a:r>
              <a:rPr lang="en-US" dirty="0" smtClean="0"/>
              <a:t>Difficulties in smaller working groups to keep gender “in”. </a:t>
            </a:r>
          </a:p>
        </p:txBody>
      </p:sp>
    </p:spTree>
    <p:extLst>
      <p:ext uri="{BB962C8B-B14F-4D97-AF65-F5344CB8AC3E}">
        <p14:creationId xmlns:p14="http://schemas.microsoft.com/office/powerpoint/2010/main" val="16951508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1354138" y="0"/>
            <a:ext cx="7789862" cy="1219200"/>
          </a:xfrm>
        </p:spPr>
        <p:txBody>
          <a:bodyPr/>
          <a:lstStyle/>
          <a:p>
            <a:pPr eaLnBrk="1" hangingPunct="1"/>
            <a:r>
              <a:rPr lang="en-US" altLang="en-US" b="1" dirty="0" smtClean="0"/>
              <a:t>Key Priority Issues – Problem Statements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051901472"/>
              </p:ext>
            </p:extLst>
          </p:nvPr>
        </p:nvGraphicFramePr>
        <p:xfrm>
          <a:off x="827584" y="1556792"/>
          <a:ext cx="7344816" cy="41764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713671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403648" y="260648"/>
            <a:ext cx="7239000" cy="838200"/>
          </a:xfrm>
        </p:spPr>
        <p:txBody>
          <a:bodyPr/>
          <a:lstStyle/>
          <a:p>
            <a:r>
              <a:rPr lang="en-US" altLang="en-US" b="1" dirty="0" smtClean="0"/>
              <a:t>Selection of priority issues – gender specific interventions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334015056"/>
              </p:ext>
            </p:extLst>
          </p:nvPr>
        </p:nvGraphicFramePr>
        <p:xfrm>
          <a:off x="323528" y="1340768"/>
          <a:ext cx="8640960" cy="52565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763580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1403648" y="476672"/>
            <a:ext cx="7239000" cy="838200"/>
          </a:xfrm>
        </p:spPr>
        <p:txBody>
          <a:bodyPr/>
          <a:lstStyle/>
          <a:p>
            <a:r>
              <a:rPr lang="en-US" altLang="en-US" sz="2400" b="1" dirty="0" smtClean="0"/>
              <a:t>UN Comparative Advantage</a:t>
            </a:r>
          </a:p>
        </p:txBody>
      </p:sp>
      <p:graphicFrame>
        <p:nvGraphicFramePr>
          <p:cNvPr id="9" name="Content Placeholder 5"/>
          <p:cNvGraphicFramePr>
            <a:graphicFrameLocks/>
          </p:cNvGraphicFramePr>
          <p:nvPr>
            <p:extLst>
              <p:ext uri="{D42A27DB-BD31-4B8C-83A1-F6EECF244321}">
                <p14:modId xmlns:p14="http://schemas.microsoft.com/office/powerpoint/2010/main" val="1287779848"/>
              </p:ext>
            </p:extLst>
          </p:nvPr>
        </p:nvGraphicFramePr>
        <p:xfrm>
          <a:off x="755576" y="836712"/>
          <a:ext cx="7620000" cy="5638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193967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One Plan 2012-2016 Framework</a:t>
            </a:r>
            <a:endParaRPr lang="en-US" b="1" dirty="0"/>
          </a:p>
        </p:txBody>
      </p:sp>
      <p:sp>
        <p:nvSpPr>
          <p:cNvPr id="3" name="Content Placeholder 2"/>
          <p:cNvSpPr>
            <a:spLocks noGrp="1"/>
          </p:cNvSpPr>
          <p:nvPr>
            <p:ph idx="1"/>
          </p:nvPr>
        </p:nvSpPr>
        <p:spPr/>
        <p:txBody>
          <a:bodyPr/>
          <a:lstStyle/>
          <a:p>
            <a:endParaRPr lang="en-US" dirty="0"/>
          </a:p>
        </p:txBody>
      </p:sp>
      <p:sp>
        <p:nvSpPr>
          <p:cNvPr id="4"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5" name="Diagram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412776"/>
            <a:ext cx="8676084" cy="532172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0" y="70945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1639223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Gender in the One Plan 2012-2016</a:t>
            </a:r>
            <a:endParaRPr lang="en-US" b="1" dirty="0"/>
          </a:p>
        </p:txBody>
      </p:sp>
      <p:sp>
        <p:nvSpPr>
          <p:cNvPr id="3" name="Content Placeholder 2"/>
          <p:cNvSpPr>
            <a:spLocks noGrp="1"/>
          </p:cNvSpPr>
          <p:nvPr>
            <p:ph idx="1"/>
          </p:nvPr>
        </p:nvSpPr>
        <p:spPr/>
        <p:txBody>
          <a:bodyPr/>
          <a:lstStyle/>
          <a:p>
            <a:endParaRPr lang="en-US" dirty="0"/>
          </a:p>
        </p:txBody>
      </p:sp>
      <p:graphicFrame>
        <p:nvGraphicFramePr>
          <p:cNvPr id="4" name="Diagram 3"/>
          <p:cNvGraphicFramePr/>
          <p:nvPr>
            <p:extLst>
              <p:ext uri="{D42A27DB-BD31-4B8C-83A1-F6EECF244321}">
                <p14:modId xmlns:p14="http://schemas.microsoft.com/office/powerpoint/2010/main" val="2192401798"/>
              </p:ext>
            </p:extLst>
          </p:nvPr>
        </p:nvGraphicFramePr>
        <p:xfrm>
          <a:off x="395536" y="1484784"/>
          <a:ext cx="8424936" cy="44644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913874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9552" y="1556791"/>
            <a:ext cx="8136904" cy="5207619"/>
          </a:xfrm>
        </p:spPr>
      </p:pic>
    </p:spTree>
    <p:extLst>
      <p:ext uri="{BB962C8B-B14F-4D97-AF65-F5344CB8AC3E}">
        <p14:creationId xmlns:p14="http://schemas.microsoft.com/office/powerpoint/2010/main" val="11177282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Dual/ “twin-track” approach</a:t>
            </a:r>
            <a:endParaRPr lang="en-US" b="1"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sz="1600" dirty="0" smtClean="0"/>
              <a:t>As per UN policy, recommended to take a “twin-track” approach with a dedicated focus on gender equality, women’s rights and women’s empowerment </a:t>
            </a:r>
            <a:r>
              <a:rPr lang="en-US" sz="1600" i="1" dirty="0" smtClean="0"/>
              <a:t>and</a:t>
            </a:r>
            <a:r>
              <a:rPr lang="en-US" sz="1600" dirty="0" smtClean="0"/>
              <a:t> gender mainstreaming.</a:t>
            </a:r>
          </a:p>
          <a:p>
            <a:pPr>
              <a:buFont typeface="Arial" panose="020B0604020202020204" pitchFamily="34" charset="0"/>
              <a:buChar char="•"/>
            </a:pPr>
            <a:r>
              <a:rPr lang="en-US" sz="1600" dirty="0" smtClean="0"/>
              <a:t>In the Strategic Planning phase this means having dedicated outcomes/outputs/targets/indicators that are designed to address gender inequality, and gender-based discrimination; plus including gender concerns in other outcomes/outputs/actions, including by setting targets, including specific indicators, and disaggregating all data. </a:t>
            </a:r>
          </a:p>
          <a:p>
            <a:pPr>
              <a:buFont typeface="Arial" panose="020B0604020202020204" pitchFamily="34" charset="0"/>
              <a:buChar char="•"/>
            </a:pPr>
            <a:r>
              <a:rPr lang="en-US" sz="1600" dirty="0" smtClean="0"/>
              <a:t>Some UNDAFs will have gender outcomes, some will not – but all should address the gender equality priorities identified in the analysis phase at the output level.  </a:t>
            </a:r>
          </a:p>
          <a:p>
            <a:pPr>
              <a:buFont typeface="Arial" panose="020B0604020202020204" pitchFamily="34" charset="0"/>
              <a:buChar char="•"/>
            </a:pPr>
            <a:r>
              <a:rPr lang="en-US" sz="1600" dirty="0" smtClean="0"/>
              <a:t>However, often there is a weakness in translating analysis into the prioritization phase, with the result that UNDAFs do not always robustly incorporate gender issues.</a:t>
            </a:r>
            <a:endParaRPr lang="en-US" dirty="0"/>
          </a:p>
        </p:txBody>
      </p:sp>
    </p:spTree>
    <p:extLst>
      <p:ext uri="{BB962C8B-B14F-4D97-AF65-F5344CB8AC3E}">
        <p14:creationId xmlns:p14="http://schemas.microsoft.com/office/powerpoint/2010/main" val="21274904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Twin-track approach – outcome/outputs</a:t>
            </a:r>
            <a:endParaRPr lang="en-US" b="1" dirty="0"/>
          </a:p>
        </p:txBody>
      </p:sp>
      <p:sp>
        <p:nvSpPr>
          <p:cNvPr id="3" name="Content Placeholder 2"/>
          <p:cNvSpPr>
            <a:spLocks noGrp="1"/>
          </p:cNvSpPr>
          <p:nvPr>
            <p:ph idx="1"/>
          </p:nvPr>
        </p:nvSpPr>
        <p:spPr/>
        <p:txBody>
          <a:bodyPr/>
          <a:lstStyle/>
          <a:p>
            <a:endParaRPr lang="en-US" dirty="0"/>
          </a:p>
        </p:txBody>
      </p:sp>
      <p:graphicFrame>
        <p:nvGraphicFramePr>
          <p:cNvPr id="4" name="Content Placeholder 3"/>
          <p:cNvGraphicFramePr>
            <a:graphicFrameLocks/>
          </p:cNvGraphicFramePr>
          <p:nvPr>
            <p:extLst>
              <p:ext uri="{D42A27DB-BD31-4B8C-83A1-F6EECF244321}">
                <p14:modId xmlns:p14="http://schemas.microsoft.com/office/powerpoint/2010/main" val="4138542098"/>
              </p:ext>
            </p:extLst>
          </p:nvPr>
        </p:nvGraphicFramePr>
        <p:xfrm>
          <a:off x="467544" y="1484785"/>
          <a:ext cx="7848872"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970472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 - Yemen</a:t>
            </a:r>
            <a:endParaRPr lang="en-US"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16157086"/>
              </p:ext>
            </p:extLst>
          </p:nvPr>
        </p:nvGraphicFramePr>
        <p:xfrm>
          <a:off x="395536" y="1412776"/>
          <a:ext cx="8496944" cy="4754852"/>
        </p:xfrm>
        <a:graphic>
          <a:graphicData uri="http://schemas.openxmlformats.org/drawingml/2006/table">
            <a:tbl>
              <a:tblPr firstRow="1" firstCol="1" bandRow="1">
                <a:tableStyleId>{5940675A-B579-460E-94D1-54222C63F5DA}</a:tableStyleId>
              </a:tblPr>
              <a:tblGrid>
                <a:gridCol w="2404174"/>
                <a:gridCol w="3622729"/>
                <a:gridCol w="2470041"/>
              </a:tblGrid>
              <a:tr h="293181">
                <a:tc gridSpan="3">
                  <a:txBody>
                    <a:bodyPr/>
                    <a:lstStyle/>
                    <a:p>
                      <a:pPr marL="0" marR="0">
                        <a:spcBef>
                          <a:spcPts val="0"/>
                        </a:spcBef>
                        <a:spcAft>
                          <a:spcPts val="0"/>
                        </a:spcAft>
                      </a:pPr>
                      <a:r>
                        <a:rPr lang="en-US" sz="900" dirty="0">
                          <a:effectLst/>
                        </a:rPr>
                        <a:t>National Priority/Goal(s) : The promotion of gender equality to sustain development and empower women to take an equal and active part in the development of the country </a:t>
                      </a:r>
                      <a:endParaRPr lang="en-US" sz="900" dirty="0">
                        <a:effectLst/>
                        <a:latin typeface="Calibri"/>
                        <a:ea typeface="Calibri"/>
                        <a:cs typeface="Times New Roman"/>
                      </a:endParaRPr>
                    </a:p>
                  </a:txBody>
                  <a:tcPr marL="40917" marR="40917" marT="0" marB="0"/>
                </a:tc>
                <a:tc hMerge="1">
                  <a:txBody>
                    <a:bodyPr/>
                    <a:lstStyle/>
                    <a:p>
                      <a:endParaRPr lang="en-US"/>
                    </a:p>
                  </a:txBody>
                  <a:tcPr/>
                </a:tc>
                <a:tc hMerge="1">
                  <a:txBody>
                    <a:bodyPr/>
                    <a:lstStyle/>
                    <a:p>
                      <a:endParaRPr lang="en-US"/>
                    </a:p>
                  </a:txBody>
                  <a:tcPr/>
                </a:tc>
              </a:tr>
              <a:tr h="237153">
                <a:tc gridSpan="3">
                  <a:txBody>
                    <a:bodyPr/>
                    <a:lstStyle/>
                    <a:p>
                      <a:pPr marL="0" marR="0">
                        <a:spcBef>
                          <a:spcPts val="0"/>
                        </a:spcBef>
                        <a:spcAft>
                          <a:spcPts val="0"/>
                        </a:spcAft>
                      </a:pPr>
                      <a:r>
                        <a:rPr lang="en-US" sz="900">
                          <a:effectLst/>
                        </a:rPr>
                        <a:t>UNDAF Outcome : Improved institutional and human capacity to promote gender equity and empower women in social, political, economic and legal spheres. </a:t>
                      </a:r>
                      <a:endParaRPr lang="en-US" sz="900">
                        <a:effectLst/>
                        <a:latin typeface="Calibri"/>
                        <a:ea typeface="Calibri"/>
                        <a:cs typeface="Times New Roman"/>
                      </a:endParaRPr>
                    </a:p>
                  </a:txBody>
                  <a:tcPr marL="40917" marR="40917" marT="0" marB="0"/>
                </a:tc>
                <a:tc hMerge="1">
                  <a:txBody>
                    <a:bodyPr/>
                    <a:lstStyle/>
                    <a:p>
                      <a:endParaRPr lang="en-US"/>
                    </a:p>
                  </a:txBody>
                  <a:tcPr/>
                </a:tc>
                <a:tc hMerge="1">
                  <a:txBody>
                    <a:bodyPr/>
                    <a:lstStyle/>
                    <a:p>
                      <a:endParaRPr lang="en-US"/>
                    </a:p>
                  </a:txBody>
                  <a:tcPr/>
                </a:tc>
              </a:tr>
              <a:tr h="237153">
                <a:tc>
                  <a:txBody>
                    <a:bodyPr/>
                    <a:lstStyle/>
                    <a:p>
                      <a:pPr marL="0" marR="0">
                        <a:spcBef>
                          <a:spcPts val="0"/>
                        </a:spcBef>
                        <a:spcAft>
                          <a:spcPts val="0"/>
                        </a:spcAft>
                      </a:pPr>
                      <a:r>
                        <a:rPr lang="en-US" sz="900">
                          <a:effectLst/>
                        </a:rPr>
                        <a:t>Country Programme Outcomes</a:t>
                      </a:r>
                      <a:br>
                        <a:rPr lang="en-US" sz="900">
                          <a:effectLst/>
                        </a:rPr>
                      </a:br>
                      <a:r>
                        <a:rPr lang="en-US" sz="900">
                          <a:effectLst/>
                        </a:rPr>
                        <a:t>  </a:t>
                      </a:r>
                      <a:endParaRPr lang="en-US" sz="900">
                        <a:effectLst/>
                        <a:latin typeface="Calibri"/>
                        <a:ea typeface="Calibri"/>
                        <a:cs typeface="Times New Roman"/>
                      </a:endParaRPr>
                    </a:p>
                  </a:txBody>
                  <a:tcPr marL="40917" marR="40917" marT="0" marB="0"/>
                </a:tc>
                <a:tc>
                  <a:txBody>
                    <a:bodyPr/>
                    <a:lstStyle/>
                    <a:p>
                      <a:pPr marL="0" marR="0">
                        <a:spcBef>
                          <a:spcPts val="0"/>
                        </a:spcBef>
                        <a:spcAft>
                          <a:spcPts val="0"/>
                        </a:spcAft>
                      </a:pPr>
                      <a:r>
                        <a:rPr lang="en-US" sz="900">
                          <a:effectLst/>
                        </a:rPr>
                        <a:t>Country Programme Outputs </a:t>
                      </a:r>
                      <a:endParaRPr lang="en-US" sz="900">
                        <a:effectLst/>
                        <a:latin typeface="Calibri"/>
                        <a:ea typeface="Calibri"/>
                        <a:cs typeface="Times New Roman"/>
                      </a:endParaRPr>
                    </a:p>
                  </a:txBody>
                  <a:tcPr marL="40917" marR="40917" marT="0" marB="0"/>
                </a:tc>
                <a:tc>
                  <a:txBody>
                    <a:bodyPr/>
                    <a:lstStyle/>
                    <a:p>
                      <a:pPr marL="0" marR="0">
                        <a:spcBef>
                          <a:spcPts val="0"/>
                        </a:spcBef>
                        <a:spcAft>
                          <a:spcPts val="0"/>
                        </a:spcAft>
                      </a:pPr>
                      <a:r>
                        <a:rPr lang="en-US" sz="900">
                          <a:effectLst/>
                        </a:rPr>
                        <a:t>Indicators </a:t>
                      </a:r>
                      <a:endParaRPr lang="en-US" sz="900">
                        <a:effectLst/>
                        <a:latin typeface="Calibri"/>
                        <a:ea typeface="Calibri"/>
                        <a:cs typeface="Times New Roman"/>
                      </a:endParaRPr>
                    </a:p>
                  </a:txBody>
                  <a:tcPr marL="40917" marR="40917" marT="0" marB="0"/>
                </a:tc>
              </a:tr>
              <a:tr h="474307">
                <a:tc>
                  <a:txBody>
                    <a:bodyPr/>
                    <a:lstStyle/>
                    <a:p>
                      <a:pPr marL="0" marR="0">
                        <a:spcBef>
                          <a:spcPts val="0"/>
                        </a:spcBef>
                        <a:spcAft>
                          <a:spcPts val="0"/>
                        </a:spcAft>
                      </a:pPr>
                      <a:r>
                        <a:rPr lang="en-US" sz="900">
                          <a:effectLst/>
                        </a:rPr>
                        <a:t>2.1 Improved institutional framework ensuring that women and girls have the benefit of their equal rights </a:t>
                      </a:r>
                      <a:endParaRPr lang="en-US" sz="900">
                        <a:effectLst/>
                        <a:latin typeface="Calibri"/>
                        <a:ea typeface="Calibri"/>
                        <a:cs typeface="Times New Roman"/>
                      </a:endParaRPr>
                    </a:p>
                  </a:txBody>
                  <a:tcPr marL="40917" marR="40917" marT="0" marB="0"/>
                </a:tc>
                <a:tc>
                  <a:txBody>
                    <a:bodyPr/>
                    <a:lstStyle/>
                    <a:p>
                      <a:pPr marL="0" marR="0">
                        <a:spcBef>
                          <a:spcPts val="0"/>
                        </a:spcBef>
                        <a:spcAft>
                          <a:spcPts val="0"/>
                        </a:spcAft>
                      </a:pPr>
                      <a:r>
                        <a:rPr lang="en-US" sz="900">
                          <a:effectLst/>
                        </a:rPr>
                        <a:t>2.1.1 National laws modified in line with CEDAW provisions </a:t>
                      </a:r>
                      <a:endParaRPr lang="en-US" sz="900">
                        <a:effectLst/>
                        <a:latin typeface="Calibri"/>
                        <a:ea typeface="Calibri"/>
                        <a:cs typeface="Times New Roman"/>
                      </a:endParaRPr>
                    </a:p>
                  </a:txBody>
                  <a:tcPr marL="40917" marR="40917" marT="0" marB="0"/>
                </a:tc>
                <a:tc>
                  <a:txBody>
                    <a:bodyPr/>
                    <a:lstStyle/>
                    <a:p>
                      <a:pPr marL="0" marR="0">
                        <a:spcBef>
                          <a:spcPts val="0"/>
                        </a:spcBef>
                        <a:spcAft>
                          <a:spcPts val="0"/>
                        </a:spcAft>
                      </a:pPr>
                      <a:r>
                        <a:rPr lang="en-US" sz="900">
                          <a:effectLst/>
                        </a:rPr>
                        <a:t>Number of articles violating CEDAW provisions </a:t>
                      </a:r>
                      <a:endParaRPr lang="en-US" sz="900">
                        <a:effectLst/>
                        <a:latin typeface="Calibri"/>
                        <a:ea typeface="Calibri"/>
                        <a:cs typeface="Times New Roman"/>
                      </a:endParaRPr>
                    </a:p>
                  </a:txBody>
                  <a:tcPr marL="40917" marR="40917" marT="0" marB="0"/>
                </a:tc>
              </a:tr>
              <a:tr h="355730">
                <a:tc>
                  <a:txBody>
                    <a:bodyPr/>
                    <a:lstStyle/>
                    <a:p>
                      <a:endParaRPr lang="en-US" sz="900">
                        <a:effectLst/>
                        <a:latin typeface="Calibri"/>
                      </a:endParaRPr>
                    </a:p>
                  </a:txBody>
                  <a:tcPr marL="40917" marR="40917" marT="0" marB="0"/>
                </a:tc>
                <a:tc>
                  <a:txBody>
                    <a:bodyPr/>
                    <a:lstStyle/>
                    <a:p>
                      <a:pPr marL="0" marR="0">
                        <a:spcBef>
                          <a:spcPts val="0"/>
                        </a:spcBef>
                        <a:spcAft>
                          <a:spcPts val="0"/>
                        </a:spcAft>
                      </a:pPr>
                      <a:r>
                        <a:rPr lang="en-US" sz="900">
                          <a:effectLst/>
                        </a:rPr>
                        <a:t>2.1.2 Improved access of women to both formal and traditional justice systems </a:t>
                      </a:r>
                      <a:endParaRPr lang="en-US" sz="900">
                        <a:effectLst/>
                        <a:latin typeface="Calibri"/>
                        <a:ea typeface="Calibri"/>
                        <a:cs typeface="Times New Roman"/>
                      </a:endParaRPr>
                    </a:p>
                  </a:txBody>
                  <a:tcPr marL="40917" marR="40917" marT="0" marB="0"/>
                </a:tc>
                <a:tc>
                  <a:txBody>
                    <a:bodyPr/>
                    <a:lstStyle/>
                    <a:p>
                      <a:pPr marL="0" marR="0">
                        <a:spcBef>
                          <a:spcPts val="0"/>
                        </a:spcBef>
                        <a:spcAft>
                          <a:spcPts val="0"/>
                        </a:spcAft>
                      </a:pPr>
                      <a:r>
                        <a:rPr lang="en-US" sz="900">
                          <a:effectLst/>
                        </a:rPr>
                        <a:t>1. Number of female judges 2. Number of courts with help desks for women </a:t>
                      </a:r>
                      <a:endParaRPr lang="en-US" sz="900">
                        <a:effectLst/>
                        <a:latin typeface="Calibri"/>
                        <a:ea typeface="Calibri"/>
                        <a:cs typeface="Times New Roman"/>
                      </a:endParaRPr>
                    </a:p>
                  </a:txBody>
                  <a:tcPr marL="40917" marR="40917" marT="0" marB="0"/>
                </a:tc>
              </a:tr>
              <a:tr h="355730">
                <a:tc>
                  <a:txBody>
                    <a:bodyPr/>
                    <a:lstStyle/>
                    <a:p>
                      <a:endParaRPr lang="en-US" sz="900">
                        <a:effectLst/>
                        <a:latin typeface="Calibri"/>
                      </a:endParaRPr>
                    </a:p>
                  </a:txBody>
                  <a:tcPr marL="40917" marR="40917" marT="0" marB="0"/>
                </a:tc>
                <a:tc>
                  <a:txBody>
                    <a:bodyPr/>
                    <a:lstStyle/>
                    <a:p>
                      <a:pPr marL="0" marR="0">
                        <a:spcBef>
                          <a:spcPts val="0"/>
                        </a:spcBef>
                        <a:spcAft>
                          <a:spcPts val="0"/>
                        </a:spcAft>
                      </a:pPr>
                      <a:r>
                        <a:rPr lang="en-US" sz="900">
                          <a:effectLst/>
                        </a:rPr>
                        <a:t>2.1.3 Strengthened monitoring of gender mainstreaming and the development of gender indicators in all UN programmes </a:t>
                      </a:r>
                      <a:endParaRPr lang="en-US" sz="900">
                        <a:effectLst/>
                        <a:latin typeface="Calibri"/>
                        <a:ea typeface="Calibri"/>
                        <a:cs typeface="Times New Roman"/>
                      </a:endParaRPr>
                    </a:p>
                  </a:txBody>
                  <a:tcPr marL="40917" marR="40917" marT="0" marB="0"/>
                </a:tc>
                <a:tc>
                  <a:txBody>
                    <a:bodyPr/>
                    <a:lstStyle/>
                    <a:p>
                      <a:pPr marL="0" marR="0">
                        <a:spcBef>
                          <a:spcPts val="0"/>
                        </a:spcBef>
                        <a:spcAft>
                          <a:spcPts val="0"/>
                        </a:spcAft>
                      </a:pPr>
                      <a:r>
                        <a:rPr lang="en-US" sz="900">
                          <a:effectLst/>
                        </a:rPr>
                        <a:t>n.a. </a:t>
                      </a:r>
                      <a:endParaRPr lang="en-US" sz="900">
                        <a:effectLst/>
                        <a:latin typeface="Calibri"/>
                        <a:ea typeface="Calibri"/>
                        <a:cs typeface="Times New Roman"/>
                      </a:endParaRPr>
                    </a:p>
                  </a:txBody>
                  <a:tcPr marL="40917" marR="40917" marT="0" marB="0"/>
                </a:tc>
              </a:tr>
              <a:tr h="592884">
                <a:tc>
                  <a:txBody>
                    <a:bodyPr/>
                    <a:lstStyle/>
                    <a:p>
                      <a:endParaRPr lang="en-US" sz="900">
                        <a:effectLst/>
                        <a:latin typeface="Calibri"/>
                      </a:endParaRPr>
                    </a:p>
                  </a:txBody>
                  <a:tcPr marL="40917" marR="40917" marT="0" marB="0"/>
                </a:tc>
                <a:tc>
                  <a:txBody>
                    <a:bodyPr/>
                    <a:lstStyle/>
                    <a:p>
                      <a:pPr marL="0" marR="0">
                        <a:spcBef>
                          <a:spcPts val="0"/>
                        </a:spcBef>
                        <a:spcAft>
                          <a:spcPts val="0"/>
                        </a:spcAft>
                      </a:pPr>
                      <a:r>
                        <a:rPr lang="en-US" sz="900">
                          <a:effectLst/>
                        </a:rPr>
                        <a:t>2.1.4 Increased active representation and participation of women in decision making political and social sectors </a:t>
                      </a:r>
                      <a:endParaRPr lang="en-US" sz="900">
                        <a:effectLst/>
                        <a:latin typeface="Calibri"/>
                        <a:ea typeface="Calibri"/>
                        <a:cs typeface="Times New Roman"/>
                      </a:endParaRPr>
                    </a:p>
                  </a:txBody>
                  <a:tcPr marL="40917" marR="40917" marT="0" marB="0"/>
                </a:tc>
                <a:tc>
                  <a:txBody>
                    <a:bodyPr/>
                    <a:lstStyle/>
                    <a:p>
                      <a:pPr marL="0" marR="0">
                        <a:spcBef>
                          <a:spcPts val="0"/>
                        </a:spcBef>
                        <a:spcAft>
                          <a:spcPts val="0"/>
                        </a:spcAft>
                      </a:pPr>
                      <a:r>
                        <a:rPr lang="en-US" sz="900">
                          <a:effectLst/>
                        </a:rPr>
                        <a:t>Number of women voters Number of women running for office Number of women in Parliament, local councils and the Shura council </a:t>
                      </a:r>
                      <a:endParaRPr lang="en-US" sz="900">
                        <a:effectLst/>
                        <a:latin typeface="Calibri"/>
                        <a:ea typeface="Calibri"/>
                        <a:cs typeface="Times New Roman"/>
                      </a:endParaRPr>
                    </a:p>
                  </a:txBody>
                  <a:tcPr marL="40917" marR="40917" marT="0" marB="0"/>
                </a:tc>
              </a:tr>
              <a:tr h="237153">
                <a:tc>
                  <a:txBody>
                    <a:bodyPr/>
                    <a:lstStyle/>
                    <a:p>
                      <a:endParaRPr lang="en-US" sz="900">
                        <a:effectLst/>
                        <a:latin typeface="Calibri"/>
                      </a:endParaRPr>
                    </a:p>
                  </a:txBody>
                  <a:tcPr marL="40917" marR="40917" marT="0" marB="0"/>
                </a:tc>
                <a:tc>
                  <a:txBody>
                    <a:bodyPr/>
                    <a:lstStyle/>
                    <a:p>
                      <a:pPr marL="0" marR="0">
                        <a:spcBef>
                          <a:spcPts val="0"/>
                        </a:spcBef>
                        <a:spcAft>
                          <a:spcPts val="0"/>
                        </a:spcAft>
                      </a:pPr>
                      <a:r>
                        <a:rPr lang="en-US" sz="900">
                          <a:effectLst/>
                        </a:rPr>
                        <a:t>2.1.5 Increased national and community level action to eliminate violence against women </a:t>
                      </a:r>
                      <a:endParaRPr lang="en-US" sz="900">
                        <a:effectLst/>
                        <a:latin typeface="Calibri"/>
                        <a:ea typeface="Calibri"/>
                        <a:cs typeface="Times New Roman"/>
                      </a:endParaRPr>
                    </a:p>
                  </a:txBody>
                  <a:tcPr marL="40917" marR="40917" marT="0" marB="0"/>
                </a:tc>
                <a:tc>
                  <a:txBody>
                    <a:bodyPr/>
                    <a:lstStyle/>
                    <a:p>
                      <a:pPr marL="0" marR="0">
                        <a:spcBef>
                          <a:spcPts val="0"/>
                        </a:spcBef>
                        <a:spcAft>
                          <a:spcPts val="0"/>
                        </a:spcAft>
                      </a:pPr>
                      <a:r>
                        <a:rPr lang="en-US" sz="900">
                          <a:effectLst/>
                        </a:rPr>
                        <a:t>Number of perpetrators brought to trial and held accountable </a:t>
                      </a:r>
                      <a:endParaRPr lang="en-US" sz="900">
                        <a:effectLst/>
                        <a:latin typeface="Calibri"/>
                        <a:ea typeface="Calibri"/>
                        <a:cs typeface="Times New Roman"/>
                      </a:endParaRPr>
                    </a:p>
                  </a:txBody>
                  <a:tcPr marL="40917" marR="40917" marT="0" marB="0"/>
                </a:tc>
              </a:tr>
              <a:tr h="355730">
                <a:tc>
                  <a:txBody>
                    <a:bodyPr/>
                    <a:lstStyle/>
                    <a:p>
                      <a:endParaRPr lang="en-US" sz="900">
                        <a:effectLst/>
                        <a:latin typeface="Calibri"/>
                      </a:endParaRPr>
                    </a:p>
                  </a:txBody>
                  <a:tcPr marL="40917" marR="40917" marT="0" marB="0"/>
                </a:tc>
                <a:tc>
                  <a:txBody>
                    <a:bodyPr/>
                    <a:lstStyle/>
                    <a:p>
                      <a:pPr marL="0" marR="0">
                        <a:spcBef>
                          <a:spcPts val="0"/>
                        </a:spcBef>
                        <a:spcAft>
                          <a:spcPts val="0"/>
                        </a:spcAft>
                      </a:pPr>
                      <a:r>
                        <a:rPr lang="en-US" sz="900">
                          <a:effectLst/>
                        </a:rPr>
                        <a:t>2.1.6 Increased national and local support for women’s empowerment and rights, including reproductive rights </a:t>
                      </a:r>
                      <a:endParaRPr lang="en-US" sz="900">
                        <a:effectLst/>
                        <a:latin typeface="Calibri"/>
                        <a:ea typeface="Calibri"/>
                        <a:cs typeface="Times New Roman"/>
                      </a:endParaRPr>
                    </a:p>
                  </a:txBody>
                  <a:tcPr marL="40917" marR="40917" marT="0" marB="0"/>
                </a:tc>
                <a:tc>
                  <a:txBody>
                    <a:bodyPr/>
                    <a:lstStyle/>
                    <a:p>
                      <a:pPr marL="0" marR="0">
                        <a:spcBef>
                          <a:spcPts val="0"/>
                        </a:spcBef>
                        <a:spcAft>
                          <a:spcPts val="0"/>
                        </a:spcAft>
                      </a:pPr>
                      <a:r>
                        <a:rPr lang="en-US" sz="900">
                          <a:effectLst/>
                        </a:rPr>
                        <a:t>n.a. </a:t>
                      </a:r>
                      <a:endParaRPr lang="en-US" sz="900">
                        <a:effectLst/>
                        <a:latin typeface="Calibri"/>
                        <a:ea typeface="Calibri"/>
                        <a:cs typeface="Times New Roman"/>
                      </a:endParaRPr>
                    </a:p>
                  </a:txBody>
                  <a:tcPr marL="40917" marR="40917" marT="0" marB="0"/>
                </a:tc>
              </a:tr>
              <a:tr h="355730">
                <a:tc>
                  <a:txBody>
                    <a:bodyPr/>
                    <a:lstStyle/>
                    <a:p>
                      <a:pPr marL="0" marR="0">
                        <a:spcBef>
                          <a:spcPts val="0"/>
                        </a:spcBef>
                        <a:spcAft>
                          <a:spcPts val="0"/>
                        </a:spcAft>
                      </a:pPr>
                      <a:r>
                        <a:rPr lang="en-US" sz="900">
                          <a:effectLst/>
                        </a:rPr>
                        <a:t>2.2 Increased reflection of gender concerns in allocation of public financial resources </a:t>
                      </a:r>
                      <a:endParaRPr lang="en-US" sz="900">
                        <a:effectLst/>
                        <a:latin typeface="Calibri"/>
                        <a:ea typeface="Calibri"/>
                        <a:cs typeface="Times New Roman"/>
                      </a:endParaRPr>
                    </a:p>
                  </a:txBody>
                  <a:tcPr marL="40917" marR="40917" marT="0" marB="0"/>
                </a:tc>
                <a:tc>
                  <a:txBody>
                    <a:bodyPr/>
                    <a:lstStyle/>
                    <a:p>
                      <a:pPr marL="0" marR="0">
                        <a:spcBef>
                          <a:spcPts val="0"/>
                        </a:spcBef>
                        <a:spcAft>
                          <a:spcPts val="0"/>
                        </a:spcAft>
                      </a:pPr>
                      <a:r>
                        <a:rPr lang="en-US" sz="900">
                          <a:effectLst/>
                        </a:rPr>
                        <a:t>2.2.1 Development of line ministries’ capacity to apply, assess, and monitor gender-differentiated budgets </a:t>
                      </a:r>
                      <a:endParaRPr lang="en-US" sz="900">
                        <a:effectLst/>
                        <a:latin typeface="Calibri"/>
                        <a:ea typeface="Calibri"/>
                        <a:cs typeface="Times New Roman"/>
                      </a:endParaRPr>
                    </a:p>
                  </a:txBody>
                  <a:tcPr marL="40917" marR="40917" marT="0" marB="0"/>
                </a:tc>
                <a:tc>
                  <a:txBody>
                    <a:bodyPr/>
                    <a:lstStyle/>
                    <a:p>
                      <a:pPr marL="0" marR="0">
                        <a:spcBef>
                          <a:spcPts val="0"/>
                        </a:spcBef>
                        <a:spcAft>
                          <a:spcPts val="0"/>
                        </a:spcAft>
                      </a:pPr>
                      <a:r>
                        <a:rPr lang="en-US" sz="900">
                          <a:effectLst/>
                        </a:rPr>
                        <a:t>Number of ministries using gender-differentiated budgeting </a:t>
                      </a:r>
                      <a:endParaRPr lang="en-US" sz="900">
                        <a:effectLst/>
                        <a:latin typeface="Calibri"/>
                        <a:ea typeface="Calibri"/>
                        <a:cs typeface="Times New Roman"/>
                      </a:endParaRPr>
                    </a:p>
                  </a:txBody>
                  <a:tcPr marL="40917" marR="40917" marT="0" marB="0"/>
                </a:tc>
              </a:tr>
              <a:tr h="355730">
                <a:tc>
                  <a:txBody>
                    <a:bodyPr/>
                    <a:lstStyle/>
                    <a:p>
                      <a:endParaRPr lang="en-US" sz="900">
                        <a:effectLst/>
                        <a:latin typeface="Calibri"/>
                      </a:endParaRPr>
                    </a:p>
                  </a:txBody>
                  <a:tcPr marL="40917" marR="40917" marT="0" marB="0"/>
                </a:tc>
                <a:tc>
                  <a:txBody>
                    <a:bodyPr/>
                    <a:lstStyle/>
                    <a:p>
                      <a:pPr marL="0" marR="0">
                        <a:spcBef>
                          <a:spcPts val="0"/>
                        </a:spcBef>
                        <a:spcAft>
                          <a:spcPts val="0"/>
                        </a:spcAft>
                      </a:pPr>
                      <a:r>
                        <a:rPr lang="en-US" sz="900">
                          <a:effectLst/>
                        </a:rPr>
                        <a:t>2.2.2 Increased capacity among women’s organisations to monitor and follow up gender budgeting in development activities </a:t>
                      </a:r>
                      <a:endParaRPr lang="en-US" sz="900">
                        <a:effectLst/>
                        <a:latin typeface="Calibri"/>
                        <a:ea typeface="Calibri"/>
                        <a:cs typeface="Times New Roman"/>
                      </a:endParaRPr>
                    </a:p>
                  </a:txBody>
                  <a:tcPr marL="40917" marR="40917" marT="0" marB="0"/>
                </a:tc>
                <a:tc>
                  <a:txBody>
                    <a:bodyPr/>
                    <a:lstStyle/>
                    <a:p>
                      <a:pPr marL="0" marR="0">
                        <a:spcBef>
                          <a:spcPts val="0"/>
                        </a:spcBef>
                        <a:spcAft>
                          <a:spcPts val="0"/>
                        </a:spcAft>
                      </a:pPr>
                      <a:r>
                        <a:rPr lang="en-US" sz="900">
                          <a:effectLst/>
                        </a:rPr>
                        <a:t>Number of CSOs/ women’s organizations able to monitor gender budgeting </a:t>
                      </a:r>
                      <a:endParaRPr lang="en-US" sz="900">
                        <a:effectLst/>
                        <a:latin typeface="Calibri"/>
                        <a:ea typeface="Calibri"/>
                        <a:cs typeface="Times New Roman"/>
                      </a:endParaRPr>
                    </a:p>
                  </a:txBody>
                  <a:tcPr marL="40917" marR="40917" marT="0" marB="0"/>
                </a:tc>
              </a:tr>
              <a:tr h="474307">
                <a:tc>
                  <a:txBody>
                    <a:bodyPr/>
                    <a:lstStyle/>
                    <a:p>
                      <a:pPr marL="0" marR="0">
                        <a:spcBef>
                          <a:spcPts val="0"/>
                        </a:spcBef>
                        <a:spcAft>
                          <a:spcPts val="0"/>
                        </a:spcAft>
                      </a:pPr>
                      <a:r>
                        <a:rPr lang="en-US" sz="900">
                          <a:effectLst/>
                        </a:rPr>
                        <a:t>2.3 Improved social perceptions and attitudes towards statuses and roles of women and men </a:t>
                      </a:r>
                      <a:endParaRPr lang="en-US" sz="900">
                        <a:effectLst/>
                        <a:latin typeface="Calibri"/>
                        <a:ea typeface="Calibri"/>
                        <a:cs typeface="Times New Roman"/>
                      </a:endParaRPr>
                    </a:p>
                  </a:txBody>
                  <a:tcPr marL="40917" marR="40917" marT="0" marB="0"/>
                </a:tc>
                <a:tc>
                  <a:txBody>
                    <a:bodyPr/>
                    <a:lstStyle/>
                    <a:p>
                      <a:pPr marL="0" marR="0">
                        <a:spcBef>
                          <a:spcPts val="0"/>
                        </a:spcBef>
                        <a:spcAft>
                          <a:spcPts val="0"/>
                        </a:spcAft>
                      </a:pPr>
                      <a:r>
                        <a:rPr lang="en-US" sz="900">
                          <a:effectLst/>
                        </a:rPr>
                        <a:t>2.3.1 Media, young people and CSO networks mobilised to change perception of gender roles </a:t>
                      </a:r>
                      <a:endParaRPr lang="en-US" sz="900">
                        <a:effectLst/>
                        <a:latin typeface="Calibri"/>
                        <a:ea typeface="Calibri"/>
                        <a:cs typeface="Times New Roman"/>
                      </a:endParaRPr>
                    </a:p>
                  </a:txBody>
                  <a:tcPr marL="40917" marR="40917" marT="0" marB="0"/>
                </a:tc>
                <a:tc>
                  <a:txBody>
                    <a:bodyPr/>
                    <a:lstStyle/>
                    <a:p>
                      <a:pPr marL="0" marR="0">
                        <a:spcBef>
                          <a:spcPts val="0"/>
                        </a:spcBef>
                        <a:spcAft>
                          <a:spcPts val="0"/>
                        </a:spcAft>
                      </a:pPr>
                      <a:r>
                        <a:rPr lang="en-US" sz="900">
                          <a:effectLst/>
                        </a:rPr>
                        <a:t>Number of radio/TV programs dedicated to gender issues Percentage of women between the ages of 15-19 who marry </a:t>
                      </a:r>
                      <a:endParaRPr lang="en-US" sz="900">
                        <a:effectLst/>
                        <a:latin typeface="Calibri"/>
                        <a:ea typeface="Calibri"/>
                        <a:cs typeface="Times New Roman"/>
                      </a:endParaRPr>
                    </a:p>
                  </a:txBody>
                  <a:tcPr marL="40917" marR="40917" marT="0" marB="0"/>
                </a:tc>
              </a:tr>
              <a:tr h="355730">
                <a:tc>
                  <a:txBody>
                    <a:bodyPr/>
                    <a:lstStyle/>
                    <a:p>
                      <a:endParaRPr lang="en-US" sz="900">
                        <a:effectLst/>
                        <a:latin typeface="Calibri"/>
                      </a:endParaRPr>
                    </a:p>
                  </a:txBody>
                  <a:tcPr marL="40917" marR="40917" marT="0" marB="0"/>
                </a:tc>
                <a:tc>
                  <a:txBody>
                    <a:bodyPr/>
                    <a:lstStyle/>
                    <a:p>
                      <a:pPr marL="0" marR="0">
                        <a:spcBef>
                          <a:spcPts val="0"/>
                        </a:spcBef>
                        <a:spcAft>
                          <a:spcPts val="0"/>
                        </a:spcAft>
                      </a:pPr>
                      <a:r>
                        <a:rPr lang="en-US" sz="900">
                          <a:effectLst/>
                        </a:rPr>
                        <a:t>2.3.2 Religious, political and traditional leaders and advocates engaged in promoting an improved status of women </a:t>
                      </a:r>
                      <a:endParaRPr lang="en-US" sz="900">
                        <a:effectLst/>
                        <a:latin typeface="Calibri"/>
                        <a:ea typeface="Calibri"/>
                        <a:cs typeface="Times New Roman"/>
                      </a:endParaRPr>
                    </a:p>
                  </a:txBody>
                  <a:tcPr marL="40917" marR="40917" marT="0" marB="0"/>
                </a:tc>
                <a:tc>
                  <a:txBody>
                    <a:bodyPr/>
                    <a:lstStyle/>
                    <a:p>
                      <a:pPr marL="0" marR="0">
                        <a:spcBef>
                          <a:spcPts val="0"/>
                        </a:spcBef>
                        <a:spcAft>
                          <a:spcPts val="0"/>
                        </a:spcAft>
                      </a:pPr>
                      <a:r>
                        <a:rPr lang="en-US" sz="900" dirty="0" err="1">
                          <a:effectLst/>
                        </a:rPr>
                        <a:t>n.a</a:t>
                      </a:r>
                      <a:r>
                        <a:rPr lang="en-US" sz="900" dirty="0">
                          <a:effectLst/>
                        </a:rPr>
                        <a:t>. </a:t>
                      </a:r>
                      <a:endParaRPr lang="en-US" sz="900" dirty="0">
                        <a:effectLst/>
                        <a:latin typeface="Calibri"/>
                        <a:ea typeface="Calibri"/>
                        <a:cs typeface="Times New Roman"/>
                      </a:endParaRPr>
                    </a:p>
                  </a:txBody>
                  <a:tcPr marL="40917" marR="40917" marT="0" marB="0"/>
                </a:tc>
              </a:tr>
            </a:tbl>
          </a:graphicData>
        </a:graphic>
      </p:graphicFrame>
    </p:spTree>
    <p:extLst>
      <p:ext uri="{BB962C8B-B14F-4D97-AF65-F5344CB8AC3E}">
        <p14:creationId xmlns:p14="http://schemas.microsoft.com/office/powerpoint/2010/main" val="27796729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 - China</a:t>
            </a:r>
            <a:endParaRPr lang="en-US" b="1" dirty="0"/>
          </a:p>
        </p:txBody>
      </p:sp>
      <p:sp>
        <p:nvSpPr>
          <p:cNvPr id="3" name="Content Placeholder 2"/>
          <p:cNvSpPr>
            <a:spLocks noGrp="1"/>
          </p:cNvSpPr>
          <p:nvPr>
            <p:ph idx="1"/>
          </p:nvPr>
        </p:nvSpPr>
        <p:spPr/>
        <p:txBody>
          <a:bodyPr/>
          <a:lstStyle/>
          <a:p>
            <a:r>
              <a:rPr lang="en-GB" dirty="0" smtClean="0"/>
              <a:t>Gender </a:t>
            </a:r>
            <a:r>
              <a:rPr lang="en-GB" dirty="0"/>
              <a:t>outcome:  The rights of women to live their lives free of discrimination and violence and to greater political participation are realised. </a:t>
            </a:r>
            <a:endParaRPr lang="en-US" dirty="0"/>
          </a:p>
          <a:p>
            <a:r>
              <a:rPr lang="en-GB" dirty="0"/>
              <a:t>Gender outputs:</a:t>
            </a:r>
            <a:endParaRPr lang="en-US" dirty="0"/>
          </a:p>
          <a:p>
            <a:pPr lvl="0">
              <a:buFont typeface="Arial" panose="020B0604020202020204" pitchFamily="34" charset="0"/>
              <a:buChar char="•"/>
            </a:pPr>
            <a:r>
              <a:rPr lang="en-GB" dirty="0"/>
              <a:t>Increased capacity and commitment of Government and other stakeholders to implement and promote policy and legislation on the elimination of violence against, and trafficking of, women and </a:t>
            </a:r>
            <a:r>
              <a:rPr lang="en-GB" dirty="0" smtClean="0"/>
              <a:t>children</a:t>
            </a:r>
            <a:endParaRPr lang="en-US" dirty="0"/>
          </a:p>
          <a:p>
            <a:pPr lvl="0">
              <a:buFont typeface="Arial" panose="020B0604020202020204" pitchFamily="34" charset="0"/>
              <a:buChar char="•"/>
            </a:pPr>
            <a:r>
              <a:rPr lang="en-GB" dirty="0"/>
              <a:t>Improved government capacity to implement and promote existing laws, policies and regulations designed to reduce the sex ratio imbalance and challenge negative gender stereotypes and discrimination.</a:t>
            </a:r>
            <a:endParaRPr lang="en-US" dirty="0"/>
          </a:p>
          <a:p>
            <a:pPr lvl="0">
              <a:buFont typeface="Arial" panose="020B0604020202020204" pitchFamily="34" charset="0"/>
              <a:buChar char="•"/>
            </a:pPr>
            <a:r>
              <a:rPr lang="en-GB" dirty="0"/>
              <a:t>The quantity and quality of women’s political participation is increased at all levels.</a:t>
            </a:r>
            <a:endParaRPr lang="en-US" dirty="0"/>
          </a:p>
          <a:p>
            <a:pPr lvl="0">
              <a:buFont typeface="Arial" panose="020B0604020202020204" pitchFamily="34" charset="0"/>
              <a:buChar char="•"/>
            </a:pPr>
            <a:r>
              <a:rPr lang="en-GB" dirty="0"/>
              <a:t>Improved awareness, understanding and implementation of CEDAW and women’s rights. </a:t>
            </a:r>
            <a:endParaRPr lang="en-US" dirty="0"/>
          </a:p>
          <a:p>
            <a:endParaRPr lang="en-US" dirty="0"/>
          </a:p>
        </p:txBody>
      </p:sp>
    </p:spTree>
    <p:extLst>
      <p:ext uri="{BB962C8B-B14F-4D97-AF65-F5344CB8AC3E}">
        <p14:creationId xmlns:p14="http://schemas.microsoft.com/office/powerpoint/2010/main" val="3125064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 - Cambodia</a:t>
            </a:r>
            <a:endParaRPr lang="en-US" b="1" dirty="0"/>
          </a:p>
        </p:txBody>
      </p:sp>
      <p:sp>
        <p:nvSpPr>
          <p:cNvPr id="3" name="Content Placeholder 2"/>
          <p:cNvSpPr>
            <a:spLocks noGrp="1"/>
          </p:cNvSpPr>
          <p:nvPr>
            <p:ph idx="1"/>
          </p:nvPr>
        </p:nvSpPr>
        <p:spPr/>
        <p:txBody>
          <a:bodyPr/>
          <a:lstStyle/>
          <a:p>
            <a:pPr>
              <a:buFont typeface="Arial" panose="020B0604020202020204" pitchFamily="34" charset="0"/>
              <a:buChar char="•"/>
            </a:pPr>
            <a:r>
              <a:rPr lang="en-GB" dirty="0"/>
              <a:t>UNDAF Outcome: By 2015, all women, men, girls and boys are experiencing a reduction in gender disparities and progressively enjoying and exercising equal rights.</a:t>
            </a:r>
            <a:endParaRPr lang="en-US" dirty="0"/>
          </a:p>
          <a:p>
            <a:r>
              <a:rPr lang="en-GB" dirty="0"/>
              <a:t> </a:t>
            </a:r>
            <a:endParaRPr lang="en-US" dirty="0"/>
          </a:p>
          <a:p>
            <a:r>
              <a:rPr lang="en-GB" dirty="0"/>
              <a:t>Outcome Statements:</a:t>
            </a:r>
            <a:endParaRPr lang="en-US" dirty="0"/>
          </a:p>
          <a:p>
            <a:pPr>
              <a:buFont typeface="Arial" panose="020B0604020202020204" pitchFamily="34" charset="0"/>
              <a:buChar char="•"/>
            </a:pPr>
            <a:r>
              <a:rPr lang="en-GB" dirty="0"/>
              <a:t>3.1 A harmonised aid environment that promotes gender equality and the empowerment of women</a:t>
            </a:r>
            <a:endParaRPr lang="en-US" dirty="0"/>
          </a:p>
          <a:p>
            <a:pPr>
              <a:buFont typeface="Arial" panose="020B0604020202020204" pitchFamily="34" charset="0"/>
              <a:buChar char="•"/>
            </a:pPr>
            <a:r>
              <a:rPr lang="en-GB" dirty="0"/>
              <a:t>3.2 Strengthened and enhanced gender mainstreaming mechanisms at national and sub</a:t>
            </a:r>
            <a:endParaRPr lang="en-US" dirty="0"/>
          </a:p>
          <a:p>
            <a:pPr>
              <a:buFont typeface="Arial" panose="020B0604020202020204" pitchFamily="34" charset="0"/>
              <a:buChar char="•"/>
            </a:pPr>
            <a:r>
              <a:rPr lang="en-GB" dirty="0"/>
              <a:t>national levels</a:t>
            </a:r>
            <a:endParaRPr lang="en-US" dirty="0"/>
          </a:p>
          <a:p>
            <a:pPr>
              <a:buFont typeface="Arial" panose="020B0604020202020204" pitchFamily="34" charset="0"/>
              <a:buChar char="•"/>
            </a:pPr>
            <a:r>
              <a:rPr lang="en-GB" dirty="0"/>
              <a:t>3.3 Women are progressively empowered to exercise their rights to full and productive work</a:t>
            </a:r>
            <a:endParaRPr lang="en-US" dirty="0"/>
          </a:p>
          <a:p>
            <a:pPr>
              <a:buFont typeface="Arial" panose="020B0604020202020204" pitchFamily="34" charset="0"/>
              <a:buChar char="•"/>
            </a:pPr>
            <a:r>
              <a:rPr lang="en-GB" dirty="0"/>
              <a:t>with decent terms and conditions (based on ILO criteria).</a:t>
            </a:r>
            <a:endParaRPr lang="en-US" dirty="0"/>
          </a:p>
          <a:p>
            <a:pPr>
              <a:buFont typeface="Arial" panose="020B0604020202020204" pitchFamily="34" charset="0"/>
              <a:buChar char="•"/>
            </a:pPr>
            <a:r>
              <a:rPr lang="en-GB" dirty="0"/>
              <a:t>3.4 Enhanced participation of women in the public sphere, at national and sub national levels</a:t>
            </a:r>
            <a:endParaRPr lang="en-US" dirty="0"/>
          </a:p>
          <a:p>
            <a:pPr>
              <a:buFont typeface="Arial" panose="020B0604020202020204" pitchFamily="34" charset="0"/>
              <a:buChar char="•"/>
            </a:pPr>
            <a:r>
              <a:rPr lang="en-GB" dirty="0"/>
              <a:t>3.5 Improved societal attitudes and preventive and holistic responses to gender based violence</a:t>
            </a:r>
            <a:endParaRPr lang="en-US" dirty="0"/>
          </a:p>
          <a:p>
            <a:r>
              <a:rPr lang="en-GB" b="1" dirty="0"/>
              <a:t> </a:t>
            </a:r>
            <a:endParaRPr lang="en-US" dirty="0"/>
          </a:p>
          <a:p>
            <a:endParaRPr lang="en-US" dirty="0"/>
          </a:p>
        </p:txBody>
      </p:sp>
    </p:spTree>
    <p:extLst>
      <p:ext uri="{BB962C8B-B14F-4D97-AF65-F5344CB8AC3E}">
        <p14:creationId xmlns:p14="http://schemas.microsoft.com/office/powerpoint/2010/main" val="17416718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 - Nepal</a:t>
            </a:r>
            <a:endParaRPr lang="en-US"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22046380"/>
              </p:ext>
            </p:extLst>
          </p:nvPr>
        </p:nvGraphicFramePr>
        <p:xfrm>
          <a:off x="395536" y="1412779"/>
          <a:ext cx="8496944" cy="5008981"/>
        </p:xfrm>
        <a:graphic>
          <a:graphicData uri="http://schemas.openxmlformats.org/drawingml/2006/table">
            <a:tbl>
              <a:tblPr firstRow="1" firstCol="1" bandRow="1">
                <a:tableStyleId>{5940675A-B579-460E-94D1-54222C63F5DA}</a:tableStyleId>
              </a:tblPr>
              <a:tblGrid>
                <a:gridCol w="2448272"/>
                <a:gridCol w="6048672"/>
              </a:tblGrid>
              <a:tr h="168743">
                <a:tc gridSpan="2">
                  <a:txBody>
                    <a:bodyPr/>
                    <a:lstStyle/>
                    <a:p>
                      <a:pPr marL="0" marR="0">
                        <a:spcBef>
                          <a:spcPts val="0"/>
                        </a:spcBef>
                        <a:spcAft>
                          <a:spcPts val="0"/>
                        </a:spcAft>
                      </a:pPr>
                      <a:r>
                        <a:rPr lang="en-US" sz="800" b="1" dirty="0">
                          <a:effectLst/>
                        </a:rPr>
                        <a:t>National Priority/Goal(s) : Social Justice and Social Inclusion </a:t>
                      </a:r>
                      <a:endParaRPr lang="en-US" sz="800" b="1" dirty="0">
                        <a:effectLst/>
                        <a:latin typeface="Calibri"/>
                        <a:ea typeface="Calibri"/>
                        <a:cs typeface="Times New Roman"/>
                      </a:endParaRPr>
                    </a:p>
                  </a:txBody>
                  <a:tcPr marL="31571" marR="31571" marT="0" marB="0"/>
                </a:tc>
                <a:tc hMerge="1">
                  <a:txBody>
                    <a:bodyPr/>
                    <a:lstStyle/>
                    <a:p>
                      <a:endParaRPr lang="en-US"/>
                    </a:p>
                  </a:txBody>
                  <a:tcPr/>
                </a:tc>
              </a:tr>
              <a:tr h="168743">
                <a:tc gridSpan="2">
                  <a:txBody>
                    <a:bodyPr/>
                    <a:lstStyle/>
                    <a:p>
                      <a:pPr marL="0" marR="0">
                        <a:spcBef>
                          <a:spcPts val="0"/>
                        </a:spcBef>
                        <a:spcAft>
                          <a:spcPts val="0"/>
                        </a:spcAft>
                      </a:pPr>
                      <a:r>
                        <a:rPr lang="en-US" sz="800">
                          <a:effectLst/>
                        </a:rPr>
                        <a:t>UNDAF Outcome : Respect, promotion and protection of human rights strengthened for all, especially women and the socially excluded, for sustained peace and inclusive development </a:t>
                      </a:r>
                      <a:endParaRPr lang="en-US" sz="800">
                        <a:effectLst/>
                        <a:latin typeface="Calibri"/>
                        <a:ea typeface="Calibri"/>
                        <a:cs typeface="Times New Roman"/>
                      </a:endParaRPr>
                    </a:p>
                  </a:txBody>
                  <a:tcPr marL="31571" marR="31571" marT="0" marB="0"/>
                </a:tc>
                <a:tc hMerge="1">
                  <a:txBody>
                    <a:bodyPr/>
                    <a:lstStyle/>
                    <a:p>
                      <a:endParaRPr lang="en-US"/>
                    </a:p>
                  </a:txBody>
                  <a:tcPr/>
                </a:tc>
              </a:tr>
              <a:tr h="168743">
                <a:tc>
                  <a:txBody>
                    <a:bodyPr/>
                    <a:lstStyle/>
                    <a:p>
                      <a:pPr marL="0" marR="0">
                        <a:spcBef>
                          <a:spcPts val="0"/>
                        </a:spcBef>
                        <a:spcAft>
                          <a:spcPts val="0"/>
                        </a:spcAft>
                      </a:pPr>
                      <a:r>
                        <a:rPr lang="en-US" sz="800">
                          <a:effectLst/>
                        </a:rPr>
                        <a:t>Country Programme Outcomes</a:t>
                      </a:r>
                      <a:br>
                        <a:rPr lang="en-US" sz="800">
                          <a:effectLst/>
                        </a:rPr>
                      </a:br>
                      <a:r>
                        <a:rPr lang="en-US" sz="800">
                          <a:effectLst/>
                        </a:rPr>
                        <a:t>  </a:t>
                      </a:r>
                      <a:endParaRPr lang="en-US" sz="800">
                        <a:effectLst/>
                        <a:latin typeface="Calibri"/>
                        <a:ea typeface="Calibri"/>
                        <a:cs typeface="Times New Roman"/>
                      </a:endParaRPr>
                    </a:p>
                  </a:txBody>
                  <a:tcPr marL="31571" marR="31571" marT="0" marB="0"/>
                </a:tc>
                <a:tc>
                  <a:txBody>
                    <a:bodyPr/>
                    <a:lstStyle/>
                    <a:p>
                      <a:pPr marL="0" marR="0">
                        <a:spcBef>
                          <a:spcPts val="0"/>
                        </a:spcBef>
                        <a:spcAft>
                          <a:spcPts val="0"/>
                        </a:spcAft>
                      </a:pPr>
                      <a:r>
                        <a:rPr lang="en-US" sz="800">
                          <a:effectLst/>
                        </a:rPr>
                        <a:t>Country Programme Outputs </a:t>
                      </a:r>
                      <a:endParaRPr lang="en-US" sz="800">
                        <a:effectLst/>
                        <a:latin typeface="Calibri"/>
                        <a:ea typeface="Calibri"/>
                        <a:cs typeface="Times New Roman"/>
                      </a:endParaRPr>
                    </a:p>
                  </a:txBody>
                  <a:tcPr marL="31571" marR="31571" marT="0" marB="0"/>
                </a:tc>
              </a:tr>
              <a:tr h="455809">
                <a:tc>
                  <a:txBody>
                    <a:bodyPr/>
                    <a:lstStyle/>
                    <a:p>
                      <a:pPr marL="0" marR="0">
                        <a:spcBef>
                          <a:spcPts val="0"/>
                        </a:spcBef>
                        <a:spcAft>
                          <a:spcPts val="0"/>
                        </a:spcAft>
                      </a:pPr>
                      <a:r>
                        <a:rPr lang="en-US" sz="800">
                          <a:effectLst/>
                        </a:rPr>
                        <a:t>Central and local government institutions mainstream gender and social inclusion concerns in policies, plans, programme implementation, budgets and monitoring. (UNDP, UNICEF, UNESCO, UNFPA UNIFEM) </a:t>
                      </a:r>
                      <a:endParaRPr lang="en-US" sz="800">
                        <a:effectLst/>
                        <a:latin typeface="Calibri"/>
                        <a:ea typeface="Calibri"/>
                        <a:cs typeface="Times New Roman"/>
                      </a:endParaRPr>
                    </a:p>
                  </a:txBody>
                  <a:tcPr marL="31571" marR="31571" marT="0" marB="0"/>
                </a:tc>
                <a:tc>
                  <a:txBody>
                    <a:bodyPr/>
                    <a:lstStyle/>
                    <a:p>
                      <a:pPr marL="0" marR="0">
                        <a:spcBef>
                          <a:spcPts val="0"/>
                        </a:spcBef>
                        <a:spcAft>
                          <a:spcPts val="0"/>
                        </a:spcAft>
                      </a:pPr>
                      <a:r>
                        <a:rPr lang="en-US" sz="800">
                          <a:effectLst/>
                        </a:rPr>
                        <a:t>NPC has improved capacity for planning, programming, budgeting and monitoring from the perspective of gender, social inclusion and poverty reduction. (UNDP and UNFPA, UNIFEM, UNICEF) </a:t>
                      </a:r>
                      <a:endParaRPr lang="en-US" sz="800">
                        <a:effectLst/>
                        <a:latin typeface="Calibri"/>
                        <a:ea typeface="Calibri"/>
                        <a:cs typeface="Times New Roman"/>
                      </a:endParaRPr>
                    </a:p>
                  </a:txBody>
                  <a:tcPr marL="31571" marR="31571" marT="0" marB="0"/>
                </a:tc>
              </a:tr>
              <a:tr h="379841">
                <a:tc>
                  <a:txBody>
                    <a:bodyPr/>
                    <a:lstStyle/>
                    <a:p>
                      <a:endParaRPr lang="en-US" sz="800">
                        <a:effectLst/>
                        <a:latin typeface="Calibri"/>
                      </a:endParaRPr>
                    </a:p>
                  </a:txBody>
                  <a:tcPr marL="31571" marR="31571" marT="0" marB="0"/>
                </a:tc>
                <a:tc>
                  <a:txBody>
                    <a:bodyPr/>
                    <a:lstStyle/>
                    <a:p>
                      <a:pPr marL="0" marR="0">
                        <a:spcBef>
                          <a:spcPts val="0"/>
                        </a:spcBef>
                        <a:spcAft>
                          <a:spcPts val="0"/>
                        </a:spcAft>
                      </a:pPr>
                      <a:r>
                        <a:rPr lang="en-US" sz="800">
                          <a:effectLst/>
                        </a:rPr>
                        <a:t>Planning and other relevant divisions of selected Ministries/Departments and district line agencies, effectively mainstream gender and social inclusion in Ministries’ policies, plans, programme implementation, budgets and monitoring. (UNFPA, UNIFEM, UNICEF) </a:t>
                      </a:r>
                      <a:endParaRPr lang="en-US" sz="800">
                        <a:effectLst/>
                        <a:latin typeface="Calibri"/>
                        <a:ea typeface="Calibri"/>
                        <a:cs typeface="Times New Roman"/>
                      </a:endParaRPr>
                    </a:p>
                  </a:txBody>
                  <a:tcPr marL="31571" marR="31571" marT="0" marB="0"/>
                </a:tc>
              </a:tr>
              <a:tr h="227905">
                <a:tc>
                  <a:txBody>
                    <a:bodyPr/>
                    <a:lstStyle/>
                    <a:p>
                      <a:endParaRPr lang="en-US" sz="800">
                        <a:effectLst/>
                        <a:latin typeface="Calibri"/>
                      </a:endParaRPr>
                    </a:p>
                  </a:txBody>
                  <a:tcPr marL="31571" marR="31571" marT="0" marB="0"/>
                </a:tc>
                <a:tc>
                  <a:txBody>
                    <a:bodyPr/>
                    <a:lstStyle/>
                    <a:p>
                      <a:pPr marL="0" marR="0">
                        <a:spcBef>
                          <a:spcPts val="0"/>
                        </a:spcBef>
                        <a:spcAft>
                          <a:spcPts val="0"/>
                        </a:spcAft>
                      </a:pPr>
                      <a:r>
                        <a:rPr lang="en-US" sz="800">
                          <a:effectLst/>
                        </a:rPr>
                        <a:t>Qualitative and quantitative evidence and analysis on discriminatory socio-cultural practices generated to influence policy. (UNFPA, UNESCO, UNIFEM) </a:t>
                      </a:r>
                      <a:endParaRPr lang="en-US" sz="800">
                        <a:effectLst/>
                        <a:latin typeface="Calibri"/>
                        <a:ea typeface="Calibri"/>
                        <a:cs typeface="Times New Roman"/>
                      </a:endParaRPr>
                    </a:p>
                  </a:txBody>
                  <a:tcPr marL="31571" marR="31571" marT="0" marB="0"/>
                </a:tc>
              </a:tr>
              <a:tr h="531777">
                <a:tc>
                  <a:txBody>
                    <a:bodyPr/>
                    <a:lstStyle/>
                    <a:p>
                      <a:pPr marL="0" marR="0">
                        <a:spcBef>
                          <a:spcPts val="0"/>
                        </a:spcBef>
                        <a:spcAft>
                          <a:spcPts val="0"/>
                        </a:spcAft>
                      </a:pPr>
                      <a:r>
                        <a:rPr lang="en-US" sz="800">
                          <a:effectLst/>
                        </a:rPr>
                        <a:t>Government, other state institutions and civil society actors protect, promote and ensure human rights for all.(UNDP, UNICEF, UNIFEM, ILO, OHCHR, UNESCO, UNFPA, UNHCR, IFAD) </a:t>
                      </a:r>
                      <a:endParaRPr lang="en-US" sz="800">
                        <a:effectLst/>
                        <a:latin typeface="Calibri"/>
                        <a:ea typeface="Calibri"/>
                        <a:cs typeface="Times New Roman"/>
                      </a:endParaRPr>
                    </a:p>
                  </a:txBody>
                  <a:tcPr marL="31571" marR="31571" marT="0" marB="0"/>
                </a:tc>
                <a:tc>
                  <a:txBody>
                    <a:bodyPr/>
                    <a:lstStyle/>
                    <a:p>
                      <a:pPr marL="0" marR="0">
                        <a:spcBef>
                          <a:spcPts val="0"/>
                        </a:spcBef>
                        <a:spcAft>
                          <a:spcPts val="0"/>
                        </a:spcAft>
                      </a:pPr>
                      <a:r>
                        <a:rPr lang="en-US" sz="800">
                          <a:effectLst/>
                        </a:rPr>
                        <a:t>Constituent Assembly, Various Commissions, Boards and Committees, Judiciary, and government institutions, law enforcement officials and security forces have improved capacities for the promotion and protection of human rights including Economic Social and Cultural rights. (OHCHR, UNDP, UNICEF, UNFPA, UNIFEM, ILO, UNESCO, IFAD) </a:t>
                      </a:r>
                      <a:endParaRPr lang="en-US" sz="800">
                        <a:effectLst/>
                        <a:latin typeface="Calibri"/>
                        <a:ea typeface="Calibri"/>
                        <a:cs typeface="Times New Roman"/>
                      </a:endParaRPr>
                    </a:p>
                  </a:txBody>
                  <a:tcPr marL="31571" marR="31571" marT="0" marB="0"/>
                </a:tc>
              </a:tr>
              <a:tr h="303873">
                <a:tc>
                  <a:txBody>
                    <a:bodyPr/>
                    <a:lstStyle/>
                    <a:p>
                      <a:endParaRPr lang="en-US" sz="800">
                        <a:effectLst/>
                        <a:latin typeface="Calibri"/>
                      </a:endParaRPr>
                    </a:p>
                  </a:txBody>
                  <a:tcPr marL="31571" marR="31571" marT="0" marB="0"/>
                </a:tc>
                <a:tc>
                  <a:txBody>
                    <a:bodyPr/>
                    <a:lstStyle/>
                    <a:p>
                      <a:pPr marL="0" marR="0">
                        <a:spcBef>
                          <a:spcPts val="0"/>
                        </a:spcBef>
                        <a:spcAft>
                          <a:spcPts val="0"/>
                        </a:spcAft>
                      </a:pPr>
                      <a:r>
                        <a:rPr lang="en-US" sz="800">
                          <a:effectLst/>
                        </a:rPr>
                        <a:t>Duty bearers have increased capacity to enact and enforce laws related to untouchability and zero tolerance of sexual and gender-based and caste-based violence. (UNIFEM &amp; UNFPA, UNDP, UNICEF) </a:t>
                      </a:r>
                      <a:endParaRPr lang="en-US" sz="800">
                        <a:effectLst/>
                        <a:latin typeface="Calibri"/>
                        <a:ea typeface="Calibri"/>
                        <a:cs typeface="Times New Roman"/>
                      </a:endParaRPr>
                    </a:p>
                  </a:txBody>
                  <a:tcPr marL="31571" marR="31571" marT="0" marB="0"/>
                </a:tc>
              </a:tr>
              <a:tr h="227905">
                <a:tc>
                  <a:txBody>
                    <a:bodyPr/>
                    <a:lstStyle/>
                    <a:p>
                      <a:endParaRPr lang="en-US" sz="800">
                        <a:effectLst/>
                        <a:latin typeface="Calibri"/>
                      </a:endParaRPr>
                    </a:p>
                  </a:txBody>
                  <a:tcPr marL="31571" marR="31571" marT="0" marB="0"/>
                </a:tc>
                <a:tc>
                  <a:txBody>
                    <a:bodyPr/>
                    <a:lstStyle/>
                    <a:p>
                      <a:pPr marL="0" marR="0">
                        <a:spcBef>
                          <a:spcPts val="0"/>
                        </a:spcBef>
                        <a:spcAft>
                          <a:spcPts val="0"/>
                        </a:spcAft>
                      </a:pPr>
                      <a:r>
                        <a:rPr lang="en-US" sz="800">
                          <a:effectLst/>
                        </a:rPr>
                        <a:t>Government institutions and CSOs strengthened and supported to ensure protection of refugees and work towards comprehensive solution. (UNHCR) </a:t>
                      </a:r>
                      <a:endParaRPr lang="en-US" sz="800">
                        <a:effectLst/>
                        <a:latin typeface="Calibri"/>
                        <a:ea typeface="Calibri"/>
                        <a:cs typeface="Times New Roman"/>
                      </a:endParaRPr>
                    </a:p>
                  </a:txBody>
                  <a:tcPr marL="31571" marR="31571" marT="0" marB="0"/>
                </a:tc>
              </a:tr>
              <a:tr h="455809">
                <a:tc>
                  <a:txBody>
                    <a:bodyPr/>
                    <a:lstStyle/>
                    <a:p>
                      <a:pPr marL="0" marR="0">
                        <a:spcBef>
                          <a:spcPts val="0"/>
                        </a:spcBef>
                        <a:spcAft>
                          <a:spcPts val="0"/>
                        </a:spcAft>
                      </a:pPr>
                      <a:r>
                        <a:rPr lang="en-US" sz="800">
                          <a:effectLst/>
                        </a:rPr>
                        <a:t>Individuals, communities and civil society groups have access to justice and are empowered to obtain fulfilment of human rights. (UNIFEM, UNFPA, UNDP, UNICEF, UNESCO, OHCHR) </a:t>
                      </a:r>
                      <a:endParaRPr lang="en-US" sz="800">
                        <a:effectLst/>
                        <a:latin typeface="Calibri"/>
                        <a:ea typeface="Calibri"/>
                        <a:cs typeface="Times New Roman"/>
                      </a:endParaRPr>
                    </a:p>
                  </a:txBody>
                  <a:tcPr marL="31571" marR="31571" marT="0" marB="0"/>
                </a:tc>
                <a:tc>
                  <a:txBody>
                    <a:bodyPr/>
                    <a:lstStyle/>
                    <a:p>
                      <a:pPr marL="0" marR="0">
                        <a:spcBef>
                          <a:spcPts val="0"/>
                        </a:spcBef>
                        <a:spcAft>
                          <a:spcPts val="0"/>
                        </a:spcAft>
                      </a:pPr>
                      <a:r>
                        <a:rPr lang="en-US" sz="800">
                          <a:effectLst/>
                        </a:rPr>
                        <a:t>Capacity of rights holders and media enhanced to hold government, the judiciary, and law enforcement agencies accountable to respond to sexual and gender-based and caste-based violence and discriminatory socio-cultural practices. (UNFPA, UNIFEM, UNDP, UNICEF) </a:t>
                      </a:r>
                      <a:endParaRPr lang="en-US" sz="800">
                        <a:effectLst/>
                        <a:latin typeface="Calibri"/>
                        <a:ea typeface="Calibri"/>
                        <a:cs typeface="Times New Roman"/>
                      </a:endParaRPr>
                    </a:p>
                  </a:txBody>
                  <a:tcPr marL="31571" marR="31571" marT="0" marB="0"/>
                </a:tc>
              </a:tr>
              <a:tr h="227905">
                <a:tc>
                  <a:txBody>
                    <a:bodyPr/>
                    <a:lstStyle/>
                    <a:p>
                      <a:endParaRPr lang="en-US" sz="800">
                        <a:effectLst/>
                        <a:latin typeface="Calibri"/>
                      </a:endParaRPr>
                    </a:p>
                  </a:txBody>
                  <a:tcPr marL="31571" marR="31571" marT="0" marB="0"/>
                </a:tc>
                <a:tc>
                  <a:txBody>
                    <a:bodyPr/>
                    <a:lstStyle/>
                    <a:p>
                      <a:pPr marL="0" marR="0">
                        <a:spcBef>
                          <a:spcPts val="0"/>
                        </a:spcBef>
                        <a:spcAft>
                          <a:spcPts val="0"/>
                        </a:spcAft>
                      </a:pPr>
                      <a:r>
                        <a:rPr lang="en-US" sz="800">
                          <a:effectLst/>
                        </a:rPr>
                        <a:t>Human rights based education introduced in the education system and at the community level. (UNESCO, UNICEF) </a:t>
                      </a:r>
                      <a:endParaRPr lang="en-US" sz="800">
                        <a:effectLst/>
                        <a:latin typeface="Calibri"/>
                        <a:ea typeface="Calibri"/>
                        <a:cs typeface="Times New Roman"/>
                      </a:endParaRPr>
                    </a:p>
                  </a:txBody>
                  <a:tcPr marL="31571" marR="31571" marT="0" marB="0"/>
                </a:tc>
              </a:tr>
              <a:tr h="303873">
                <a:tc>
                  <a:txBody>
                    <a:bodyPr/>
                    <a:lstStyle/>
                    <a:p>
                      <a:endParaRPr lang="en-US" sz="800">
                        <a:effectLst/>
                        <a:latin typeface="Calibri"/>
                      </a:endParaRPr>
                    </a:p>
                  </a:txBody>
                  <a:tcPr marL="31571" marR="31571" marT="0" marB="0"/>
                </a:tc>
                <a:tc>
                  <a:txBody>
                    <a:bodyPr/>
                    <a:lstStyle/>
                    <a:p>
                      <a:pPr marL="0" marR="0">
                        <a:spcBef>
                          <a:spcPts val="0"/>
                        </a:spcBef>
                        <a:spcAft>
                          <a:spcPts val="0"/>
                        </a:spcAft>
                      </a:pPr>
                      <a:r>
                        <a:rPr lang="en-US" sz="800">
                          <a:effectLst/>
                        </a:rPr>
                        <a:t>Access to justice improved, especially for women and the excluded groups, through court, community mediation, legal aid, and other dispute settlement mechanisms. (UNDP, UNICEF, OHCHR) </a:t>
                      </a:r>
                      <a:endParaRPr lang="en-US" sz="800">
                        <a:effectLst/>
                        <a:latin typeface="Calibri"/>
                        <a:ea typeface="Calibri"/>
                        <a:cs typeface="Times New Roman"/>
                      </a:endParaRPr>
                    </a:p>
                  </a:txBody>
                  <a:tcPr marL="31571" marR="31571" marT="0" marB="0"/>
                </a:tc>
              </a:tr>
              <a:tr h="379841">
                <a:tc>
                  <a:txBody>
                    <a:bodyPr/>
                    <a:lstStyle/>
                    <a:p>
                      <a:pPr marL="0" marR="0">
                        <a:spcBef>
                          <a:spcPts val="0"/>
                        </a:spcBef>
                        <a:spcAft>
                          <a:spcPts val="0"/>
                        </a:spcAft>
                      </a:pPr>
                      <a:r>
                        <a:rPr lang="en-US" sz="800">
                          <a:effectLst/>
                        </a:rPr>
                        <a:t>Legal and policy frameworks protect, promote and ensure human rights, gender equality and social inclusion. (OHCHR, UNIFEM, UNICEF, UNDP, ILO, UNFPA, UNHCR) </a:t>
                      </a:r>
                      <a:endParaRPr lang="en-US" sz="800">
                        <a:effectLst/>
                        <a:latin typeface="Calibri"/>
                        <a:ea typeface="Calibri"/>
                        <a:cs typeface="Times New Roman"/>
                      </a:endParaRPr>
                    </a:p>
                  </a:txBody>
                  <a:tcPr marL="31571" marR="31571" marT="0" marB="0"/>
                </a:tc>
                <a:tc>
                  <a:txBody>
                    <a:bodyPr/>
                    <a:lstStyle/>
                    <a:p>
                      <a:pPr marL="0" marR="0">
                        <a:spcBef>
                          <a:spcPts val="0"/>
                        </a:spcBef>
                        <a:spcAft>
                          <a:spcPts val="0"/>
                        </a:spcAft>
                      </a:pPr>
                      <a:r>
                        <a:rPr lang="en-US" sz="800">
                          <a:effectLst/>
                        </a:rPr>
                        <a:t>Selected existing laws are reviewed and amended, and new legislations drafted and enacted in compliance with, and as required by Nepal’s treaty obligations and other international human rights standards. (OHCHR, UNICEF, UNDP, UNHCR, UNIFEM) </a:t>
                      </a:r>
                      <a:endParaRPr lang="en-US" sz="800">
                        <a:effectLst/>
                        <a:latin typeface="Calibri"/>
                        <a:ea typeface="Calibri"/>
                        <a:cs typeface="Times New Roman"/>
                      </a:endParaRPr>
                    </a:p>
                  </a:txBody>
                  <a:tcPr marL="31571" marR="31571" marT="0" marB="0"/>
                </a:tc>
              </a:tr>
              <a:tr h="303873">
                <a:tc>
                  <a:txBody>
                    <a:bodyPr/>
                    <a:lstStyle/>
                    <a:p>
                      <a:endParaRPr lang="en-US" sz="800">
                        <a:effectLst/>
                        <a:latin typeface="Calibri"/>
                      </a:endParaRPr>
                    </a:p>
                  </a:txBody>
                  <a:tcPr marL="31571" marR="31571" marT="0" marB="0"/>
                </a:tc>
                <a:tc>
                  <a:txBody>
                    <a:bodyPr/>
                    <a:lstStyle/>
                    <a:p>
                      <a:pPr marL="0" marR="0">
                        <a:spcBef>
                          <a:spcPts val="0"/>
                        </a:spcBef>
                        <a:spcAft>
                          <a:spcPts val="0"/>
                        </a:spcAft>
                      </a:pPr>
                      <a:r>
                        <a:rPr lang="en-US" sz="800">
                          <a:effectLst/>
                        </a:rPr>
                        <a:t>Gender Equality Act implemented and remaining existing laws and regulations are reviewed and amended to eliminate discriminatory laws and practices. (UNIFEM, OHCHR, UNFPA) </a:t>
                      </a:r>
                      <a:endParaRPr lang="en-US" sz="800">
                        <a:effectLst/>
                        <a:latin typeface="Calibri"/>
                        <a:ea typeface="Calibri"/>
                        <a:cs typeface="Times New Roman"/>
                      </a:endParaRPr>
                    </a:p>
                  </a:txBody>
                  <a:tcPr marL="31571" marR="31571" marT="0" marB="0"/>
                </a:tc>
              </a:tr>
              <a:tr h="303873">
                <a:tc>
                  <a:txBody>
                    <a:bodyPr/>
                    <a:lstStyle/>
                    <a:p>
                      <a:endParaRPr lang="en-US" sz="800">
                        <a:effectLst/>
                        <a:latin typeface="Calibri"/>
                      </a:endParaRPr>
                    </a:p>
                  </a:txBody>
                  <a:tcPr marL="31571" marR="31571" marT="0" marB="0"/>
                </a:tc>
                <a:tc>
                  <a:txBody>
                    <a:bodyPr/>
                    <a:lstStyle/>
                    <a:p>
                      <a:pPr marL="0" marR="0">
                        <a:spcBef>
                          <a:spcPts val="0"/>
                        </a:spcBef>
                        <a:spcAft>
                          <a:spcPts val="0"/>
                        </a:spcAft>
                      </a:pPr>
                      <a:r>
                        <a:rPr lang="en-US" sz="800" dirty="0">
                          <a:effectLst/>
                        </a:rPr>
                        <a:t>Necessary legal and policy frameworks in place to have proportional representation of women, </a:t>
                      </a:r>
                      <a:r>
                        <a:rPr lang="en-US" sz="800" dirty="0" err="1">
                          <a:effectLst/>
                        </a:rPr>
                        <a:t>Dalits</a:t>
                      </a:r>
                      <a:r>
                        <a:rPr lang="en-US" sz="800" dirty="0">
                          <a:effectLst/>
                        </a:rPr>
                        <a:t>, </a:t>
                      </a:r>
                      <a:r>
                        <a:rPr lang="en-US" sz="800" dirty="0" err="1">
                          <a:effectLst/>
                        </a:rPr>
                        <a:t>Janajatis</a:t>
                      </a:r>
                      <a:r>
                        <a:rPr lang="en-US" sz="800" dirty="0">
                          <a:effectLst/>
                        </a:rPr>
                        <a:t>, </a:t>
                      </a:r>
                      <a:r>
                        <a:rPr lang="en-US" sz="800" dirty="0" err="1">
                          <a:effectLst/>
                        </a:rPr>
                        <a:t>Madhesis</a:t>
                      </a:r>
                      <a:r>
                        <a:rPr lang="en-US" sz="800" dirty="0">
                          <a:effectLst/>
                        </a:rPr>
                        <a:t>, and other excluded groups in all state mechanisms. (UNDP, UNFPA OHCHR, UNIFEM) </a:t>
                      </a:r>
                      <a:endParaRPr lang="en-US" sz="800" dirty="0">
                        <a:effectLst/>
                        <a:latin typeface="Calibri"/>
                        <a:ea typeface="Calibri"/>
                        <a:cs typeface="Times New Roman"/>
                      </a:endParaRPr>
                    </a:p>
                  </a:txBody>
                  <a:tcPr marL="31571" marR="31571" marT="0" marB="0"/>
                </a:tc>
              </a:tr>
            </a:tbl>
          </a:graphicData>
        </a:graphic>
      </p:graphicFrame>
    </p:spTree>
    <p:extLst>
      <p:ext uri="{BB962C8B-B14F-4D97-AF65-F5344CB8AC3E}">
        <p14:creationId xmlns:p14="http://schemas.microsoft.com/office/powerpoint/2010/main" val="14377537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are we trying to change?</a:t>
            </a:r>
            <a:endParaRPr lang="en-US" b="1" dirty="0"/>
          </a:p>
        </p:txBody>
      </p:sp>
      <p:sp>
        <p:nvSpPr>
          <p:cNvPr id="3" name="Content Placeholder 2"/>
          <p:cNvSpPr>
            <a:spLocks noGrp="1"/>
          </p:cNvSpPr>
          <p:nvPr>
            <p:ph idx="1"/>
          </p:nvPr>
        </p:nvSpPr>
        <p:spPr/>
        <p:txBody>
          <a:bodyPr/>
          <a:lstStyle/>
          <a:p>
            <a:endParaRPr lang="en-US" dirty="0"/>
          </a:p>
        </p:txBody>
      </p:sp>
      <p:grpSp>
        <p:nvGrpSpPr>
          <p:cNvPr id="4" name="Group 1"/>
          <p:cNvGrpSpPr>
            <a:grpSpLocks noChangeAspect="1"/>
          </p:cNvGrpSpPr>
          <p:nvPr/>
        </p:nvGrpSpPr>
        <p:grpSpPr bwMode="auto">
          <a:xfrm>
            <a:off x="1626162" y="1555269"/>
            <a:ext cx="5508625" cy="4579938"/>
            <a:chOff x="2499" y="7498"/>
            <a:chExt cx="10642" cy="9100"/>
          </a:xfrm>
        </p:grpSpPr>
        <p:sp>
          <p:nvSpPr>
            <p:cNvPr id="5" name="AutoShape 26"/>
            <p:cNvSpPr>
              <a:spLocks noChangeAspect="1" noChangeArrowheads="1" noTextEdit="1"/>
            </p:cNvSpPr>
            <p:nvPr/>
          </p:nvSpPr>
          <p:spPr bwMode="auto">
            <a:xfrm>
              <a:off x="2499" y="7498"/>
              <a:ext cx="10642" cy="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 name="Rectangle 25"/>
            <p:cNvSpPr>
              <a:spLocks noChangeArrowheads="1"/>
            </p:cNvSpPr>
            <p:nvPr/>
          </p:nvSpPr>
          <p:spPr bwMode="auto">
            <a:xfrm>
              <a:off x="2720" y="7725"/>
              <a:ext cx="10200" cy="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79" tIns="31090" rIns="62179" bIns="31090"/>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GB" altLang="en-US" sz="1600" b="1">
                  <a:solidFill>
                    <a:srgbClr val="993300"/>
                  </a:solidFill>
                  <a:latin typeface="Trebuchet MS" pitchFamily="34" charset="0"/>
                  <a:ea typeface="Times New Roman" pitchFamily="18" charset="0"/>
                  <a:cs typeface="Arial Black" pitchFamily="34" charset="0"/>
                </a:rPr>
                <a:t>What are we trying to change?</a:t>
              </a:r>
              <a:endParaRPr lang="en-GB" altLang="en-US" sz="2000" b="1">
                <a:ea typeface="Times New Roman" pitchFamily="18" charset="0"/>
                <a:cs typeface="Arial Black" pitchFamily="34" charset="0"/>
              </a:endParaRPr>
            </a:p>
          </p:txBody>
        </p:sp>
        <p:sp>
          <p:nvSpPr>
            <p:cNvPr id="7" name="Rectangle 24"/>
            <p:cNvSpPr>
              <a:spLocks noChangeArrowheads="1"/>
            </p:cNvSpPr>
            <p:nvPr/>
          </p:nvSpPr>
          <p:spPr bwMode="auto">
            <a:xfrm>
              <a:off x="2982" y="8255"/>
              <a:ext cx="9717" cy="7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611" tIns="31306" rIns="62611" bIns="31306"/>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ltLang="en-US"/>
            </a:p>
          </p:txBody>
        </p:sp>
        <p:sp>
          <p:nvSpPr>
            <p:cNvPr id="8" name="Line 23"/>
            <p:cNvSpPr>
              <a:spLocks noChangeShapeType="1"/>
            </p:cNvSpPr>
            <p:nvPr/>
          </p:nvSpPr>
          <p:spPr bwMode="auto">
            <a:xfrm>
              <a:off x="7820" y="10091"/>
              <a:ext cx="0" cy="4525"/>
            </a:xfrm>
            <a:prstGeom prst="line">
              <a:avLst/>
            </a:prstGeom>
            <a:noFill/>
            <a:ln w="38100">
              <a:solidFill>
                <a:srgbClr val="CC3300"/>
              </a:solidFill>
              <a:round/>
              <a:headEnd type="none" w="lg" len="med"/>
              <a:tailEnd type="none" w="lg" len="lg"/>
            </a:ln>
            <a:extLst>
              <a:ext uri="{909E8E84-426E-40DD-AFC4-6F175D3DCCD1}">
                <a14:hiddenFill xmlns:a14="http://schemas.microsoft.com/office/drawing/2010/main">
                  <a:noFill/>
                </a14:hiddenFill>
              </a:ext>
            </a:extLst>
          </p:spPr>
          <p:txBody>
            <a:bodyPr/>
            <a:lstStyle/>
            <a:p>
              <a:endParaRPr lang="en-US"/>
            </a:p>
          </p:txBody>
        </p:sp>
        <p:sp>
          <p:nvSpPr>
            <p:cNvPr id="9" name="Line 22"/>
            <p:cNvSpPr>
              <a:spLocks noChangeShapeType="1"/>
            </p:cNvSpPr>
            <p:nvPr/>
          </p:nvSpPr>
          <p:spPr bwMode="auto">
            <a:xfrm>
              <a:off x="4320" y="12045"/>
              <a:ext cx="6921" cy="0"/>
            </a:xfrm>
            <a:prstGeom prst="line">
              <a:avLst/>
            </a:prstGeom>
            <a:noFill/>
            <a:ln w="38100">
              <a:solidFill>
                <a:srgbClr val="CC3300"/>
              </a:solidFill>
              <a:round/>
              <a:headEnd type="none" w="lg" len="med"/>
              <a:tailEnd type="none" w="lg" len="lg"/>
            </a:ln>
            <a:extLst>
              <a:ext uri="{909E8E84-426E-40DD-AFC4-6F175D3DCCD1}">
                <a14:hiddenFill xmlns:a14="http://schemas.microsoft.com/office/drawing/2010/main">
                  <a:noFill/>
                </a14:hiddenFill>
              </a:ext>
            </a:extLst>
          </p:spPr>
          <p:txBody>
            <a:bodyPr/>
            <a:lstStyle/>
            <a:p>
              <a:endParaRPr lang="en-US"/>
            </a:p>
          </p:txBody>
        </p:sp>
        <p:sp>
          <p:nvSpPr>
            <p:cNvPr id="10" name="Rectangle 21"/>
            <p:cNvSpPr>
              <a:spLocks noChangeArrowheads="1"/>
            </p:cNvSpPr>
            <p:nvPr/>
          </p:nvSpPr>
          <p:spPr bwMode="auto">
            <a:xfrm>
              <a:off x="4949" y="8406"/>
              <a:ext cx="5963" cy="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79" tIns="31090" rIns="62179" bIns="31090"/>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ltLang="en-US"/>
            </a:p>
          </p:txBody>
        </p:sp>
        <p:sp>
          <p:nvSpPr>
            <p:cNvPr id="11" name="Text Box 20"/>
            <p:cNvSpPr txBox="1">
              <a:spLocks noChangeArrowheads="1"/>
            </p:cNvSpPr>
            <p:nvPr/>
          </p:nvSpPr>
          <p:spPr bwMode="auto">
            <a:xfrm>
              <a:off x="4620" y="9360"/>
              <a:ext cx="2821" cy="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miter lim="800000"/>
                  <a:headEnd type="none" w="lg" len="med"/>
                  <a:tailEnd type="none" w="lg" len="lg"/>
                </a14:hiddenLine>
              </a:ext>
            </a:extLst>
          </p:spPr>
          <p:txBody>
            <a:bodyPr lIns="62179" tIns="31090" rIns="62179" bIns="31090"/>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ltLang="en-US"/>
            </a:p>
          </p:txBody>
        </p:sp>
        <p:sp>
          <p:nvSpPr>
            <p:cNvPr id="12" name="Text Box 19"/>
            <p:cNvSpPr txBox="1">
              <a:spLocks noChangeArrowheads="1"/>
            </p:cNvSpPr>
            <p:nvPr/>
          </p:nvSpPr>
          <p:spPr bwMode="auto">
            <a:xfrm>
              <a:off x="4200" y="11006"/>
              <a:ext cx="3220" cy="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miter lim="800000"/>
                  <a:headEnd type="none" w="lg" len="med"/>
                  <a:tailEnd type="none" w="lg" len="lg"/>
                </a14:hiddenLine>
              </a:ext>
            </a:extLst>
          </p:spPr>
          <p:txBody>
            <a:bodyPr lIns="62179" tIns="31090" rIns="62179" bIns="31090"/>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ltLang="en-US"/>
            </a:p>
          </p:txBody>
        </p:sp>
        <p:sp>
          <p:nvSpPr>
            <p:cNvPr id="13" name="Text Box 18"/>
            <p:cNvSpPr txBox="1">
              <a:spLocks noChangeArrowheads="1"/>
            </p:cNvSpPr>
            <p:nvPr/>
          </p:nvSpPr>
          <p:spPr bwMode="auto">
            <a:xfrm>
              <a:off x="3820" y="9370"/>
              <a:ext cx="4200" cy="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miter lim="800000"/>
                  <a:headEnd type="none" w="lg" len="med"/>
                  <a:tailEnd type="none" w="lg" len="lg"/>
                </a14:hiddenLine>
              </a:ext>
            </a:extLst>
          </p:spPr>
          <p:txBody>
            <a:bodyPr lIns="62179" tIns="31090" rIns="62179" bIns="31090"/>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ltLang="en-US"/>
            </a:p>
          </p:txBody>
        </p:sp>
        <p:sp>
          <p:nvSpPr>
            <p:cNvPr id="14" name="Text Box 17"/>
            <p:cNvSpPr txBox="1">
              <a:spLocks noChangeArrowheads="1"/>
            </p:cNvSpPr>
            <p:nvPr/>
          </p:nvSpPr>
          <p:spPr bwMode="auto">
            <a:xfrm>
              <a:off x="3749" y="9668"/>
              <a:ext cx="3471" cy="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miter lim="800000"/>
                  <a:headEnd type="none" w="lg" len="med"/>
                  <a:tailEnd type="none" w="lg" len="lg"/>
                </a14:hiddenLine>
              </a:ext>
            </a:extLst>
          </p:spPr>
          <p:txBody>
            <a:bodyPr lIns="62179" tIns="31090" rIns="62179" bIns="31090"/>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ltLang="en-US"/>
            </a:p>
          </p:txBody>
        </p:sp>
        <p:sp>
          <p:nvSpPr>
            <p:cNvPr id="15" name="Text Box 16"/>
            <p:cNvSpPr txBox="1">
              <a:spLocks noChangeArrowheads="1"/>
            </p:cNvSpPr>
            <p:nvPr/>
          </p:nvSpPr>
          <p:spPr bwMode="auto">
            <a:xfrm>
              <a:off x="4321" y="10428"/>
              <a:ext cx="3101" cy="1344"/>
            </a:xfrm>
            <a:prstGeom prst="rect">
              <a:avLst/>
            </a:prstGeom>
            <a:noFill/>
            <a:ln w="22225">
              <a:noFill/>
              <a:miter lim="800000"/>
              <a:headEnd type="none" w="lg" len="med"/>
              <a:tailEnd type="none" w="lg" len="lg"/>
            </a:ln>
          </p:spPr>
          <p:txBody>
            <a:bodyPr lIns="62179" tIns="31090" rIns="62179" bIns="31090"/>
            <a:lstStyle/>
            <a:p>
              <a:pPr>
                <a:defRPr/>
              </a:pPr>
              <a:r>
                <a:rPr lang="en-GB" sz="1400">
                  <a:solidFill>
                    <a:srgbClr val="5B047A"/>
                  </a:solidFill>
                  <a:effectLst>
                    <a:outerShdw blurRad="38100" dist="38100" dir="2700000" algn="tl">
                      <a:srgbClr val="C0C0C0"/>
                    </a:outerShdw>
                  </a:effectLst>
                  <a:ea typeface="Times New Roman" pitchFamily="18" charset="0"/>
                  <a:cs typeface="Arial" pitchFamily="34" charset="0"/>
                </a:rPr>
                <a:t>Women’s </a:t>
              </a:r>
              <a:br>
                <a:rPr lang="en-GB" sz="1400">
                  <a:solidFill>
                    <a:srgbClr val="5B047A"/>
                  </a:solidFill>
                  <a:effectLst>
                    <a:outerShdw blurRad="38100" dist="38100" dir="2700000" algn="tl">
                      <a:srgbClr val="C0C0C0"/>
                    </a:outerShdw>
                  </a:effectLst>
                  <a:ea typeface="Times New Roman" pitchFamily="18" charset="0"/>
                  <a:cs typeface="Arial" pitchFamily="34" charset="0"/>
                </a:rPr>
              </a:br>
              <a:r>
                <a:rPr lang="en-GB" sz="1400">
                  <a:solidFill>
                    <a:srgbClr val="5B047A"/>
                  </a:solidFill>
                  <a:effectLst>
                    <a:outerShdw blurRad="38100" dist="38100" dir="2700000" algn="tl">
                      <a:srgbClr val="C0C0C0"/>
                    </a:outerShdw>
                  </a:effectLst>
                  <a:ea typeface="Times New Roman" pitchFamily="18" charset="0"/>
                  <a:cs typeface="Arial" pitchFamily="34" charset="0"/>
                </a:rPr>
                <a:t>and men’s consciousness</a:t>
              </a:r>
              <a:endParaRPr lang="en-GB"/>
            </a:p>
          </p:txBody>
        </p:sp>
        <p:sp>
          <p:nvSpPr>
            <p:cNvPr id="16" name="Text Box 15"/>
            <p:cNvSpPr txBox="1">
              <a:spLocks noChangeArrowheads="1"/>
            </p:cNvSpPr>
            <p:nvPr/>
          </p:nvSpPr>
          <p:spPr bwMode="auto">
            <a:xfrm>
              <a:off x="4321" y="12605"/>
              <a:ext cx="3300" cy="1751"/>
            </a:xfrm>
            <a:prstGeom prst="rect">
              <a:avLst/>
            </a:prstGeom>
            <a:noFill/>
            <a:ln w="22225">
              <a:noFill/>
              <a:miter lim="800000"/>
              <a:headEnd type="none" w="lg" len="med"/>
              <a:tailEnd type="none" w="lg" len="lg"/>
            </a:ln>
          </p:spPr>
          <p:txBody>
            <a:bodyPr lIns="62179" tIns="31090" rIns="62179" bIns="31090"/>
            <a:lstStyle/>
            <a:p>
              <a:pPr>
                <a:defRPr/>
              </a:pPr>
              <a:r>
                <a:rPr lang="en-GB" sz="1400">
                  <a:solidFill>
                    <a:srgbClr val="5B047A"/>
                  </a:solidFill>
                  <a:effectLst>
                    <a:outerShdw blurRad="38100" dist="38100" dir="2700000" algn="tl">
                      <a:srgbClr val="C0C0C0"/>
                    </a:outerShdw>
                  </a:effectLst>
                  <a:ea typeface="Times New Roman" pitchFamily="18" charset="0"/>
                  <a:cs typeface="Arial" pitchFamily="34" charset="0"/>
                </a:rPr>
                <a:t>Informal cultural norms and exclusionary practices</a:t>
              </a:r>
              <a:endParaRPr lang="en-GB"/>
            </a:p>
          </p:txBody>
        </p:sp>
        <p:sp>
          <p:nvSpPr>
            <p:cNvPr id="17" name="Text Box 14"/>
            <p:cNvSpPr txBox="1">
              <a:spLocks noChangeArrowheads="1"/>
            </p:cNvSpPr>
            <p:nvPr/>
          </p:nvSpPr>
          <p:spPr bwMode="auto">
            <a:xfrm>
              <a:off x="8820" y="10295"/>
              <a:ext cx="2900" cy="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miter lim="800000"/>
                  <a:headEnd type="none" w="lg" len="med"/>
                  <a:tailEnd type="none" w="lg" len="lg"/>
                </a14:hiddenLine>
              </a:ext>
            </a:extLst>
          </p:spPr>
          <p:txBody>
            <a:bodyPr lIns="62179" tIns="31090" rIns="62179" bIns="31090"/>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ltLang="en-US"/>
            </a:p>
          </p:txBody>
        </p:sp>
        <p:sp>
          <p:nvSpPr>
            <p:cNvPr id="18" name="Text Box 13"/>
            <p:cNvSpPr txBox="1">
              <a:spLocks noChangeArrowheads="1"/>
            </p:cNvSpPr>
            <p:nvPr/>
          </p:nvSpPr>
          <p:spPr bwMode="auto">
            <a:xfrm>
              <a:off x="8421" y="10428"/>
              <a:ext cx="3199" cy="1344"/>
            </a:xfrm>
            <a:prstGeom prst="rect">
              <a:avLst/>
            </a:prstGeom>
            <a:noFill/>
            <a:ln w="22225">
              <a:noFill/>
              <a:miter lim="800000"/>
              <a:headEnd type="none" w="lg" len="med"/>
              <a:tailEnd type="none" w="lg" len="lg"/>
            </a:ln>
          </p:spPr>
          <p:txBody>
            <a:bodyPr lIns="62179" tIns="31090" rIns="62179" bIns="31090"/>
            <a:lstStyle/>
            <a:p>
              <a:pPr>
                <a:defRPr/>
              </a:pPr>
              <a:r>
                <a:rPr lang="en-GB" sz="1400" dirty="0">
                  <a:solidFill>
                    <a:srgbClr val="5B047A"/>
                  </a:solidFill>
                  <a:effectLst>
                    <a:outerShdw blurRad="38100" dist="38100" dir="2700000" algn="tl">
                      <a:srgbClr val="C0C0C0"/>
                    </a:outerShdw>
                  </a:effectLst>
                  <a:ea typeface="Times New Roman" pitchFamily="18" charset="0"/>
                  <a:cs typeface="Arial" pitchFamily="34" charset="0"/>
                </a:rPr>
                <a:t>Women’s</a:t>
              </a:r>
              <a:br>
                <a:rPr lang="en-GB" sz="1400" dirty="0">
                  <a:solidFill>
                    <a:srgbClr val="5B047A"/>
                  </a:solidFill>
                  <a:effectLst>
                    <a:outerShdw blurRad="38100" dist="38100" dir="2700000" algn="tl">
                      <a:srgbClr val="C0C0C0"/>
                    </a:outerShdw>
                  </a:effectLst>
                  <a:ea typeface="Times New Roman" pitchFamily="18" charset="0"/>
                  <a:cs typeface="Arial" pitchFamily="34" charset="0"/>
                </a:rPr>
              </a:br>
              <a:r>
                <a:rPr lang="en-GB" sz="1400" dirty="0">
                  <a:solidFill>
                    <a:srgbClr val="5B047A"/>
                  </a:solidFill>
                  <a:effectLst>
                    <a:outerShdw blurRad="38100" dist="38100" dir="2700000" algn="tl">
                      <a:srgbClr val="C0C0C0"/>
                    </a:outerShdw>
                  </a:effectLst>
                  <a:ea typeface="Times New Roman" pitchFamily="18" charset="0"/>
                  <a:cs typeface="Arial" pitchFamily="34" charset="0"/>
                </a:rPr>
                <a:t>access to</a:t>
              </a:r>
              <a:br>
                <a:rPr lang="en-GB" sz="1400" dirty="0">
                  <a:solidFill>
                    <a:srgbClr val="5B047A"/>
                  </a:solidFill>
                  <a:effectLst>
                    <a:outerShdw blurRad="38100" dist="38100" dir="2700000" algn="tl">
                      <a:srgbClr val="C0C0C0"/>
                    </a:outerShdw>
                  </a:effectLst>
                  <a:ea typeface="Times New Roman" pitchFamily="18" charset="0"/>
                  <a:cs typeface="Arial" pitchFamily="34" charset="0"/>
                </a:rPr>
              </a:br>
              <a:r>
                <a:rPr lang="en-GB" sz="1400" dirty="0">
                  <a:solidFill>
                    <a:srgbClr val="5B047A"/>
                  </a:solidFill>
                  <a:effectLst>
                    <a:outerShdw blurRad="38100" dist="38100" dir="2700000" algn="tl">
                      <a:srgbClr val="C0C0C0"/>
                    </a:outerShdw>
                  </a:effectLst>
                  <a:ea typeface="Times New Roman" pitchFamily="18" charset="0"/>
                  <a:cs typeface="Arial" pitchFamily="34" charset="0"/>
                </a:rPr>
                <a:t>resources</a:t>
              </a:r>
              <a:endParaRPr lang="en-GB" dirty="0"/>
            </a:p>
          </p:txBody>
        </p:sp>
        <p:sp>
          <p:nvSpPr>
            <p:cNvPr id="19" name="Text Box 12"/>
            <p:cNvSpPr txBox="1">
              <a:spLocks noChangeArrowheads="1"/>
            </p:cNvSpPr>
            <p:nvPr/>
          </p:nvSpPr>
          <p:spPr bwMode="auto">
            <a:xfrm>
              <a:off x="8421" y="12605"/>
              <a:ext cx="3499" cy="1344"/>
            </a:xfrm>
            <a:prstGeom prst="rect">
              <a:avLst/>
            </a:prstGeom>
            <a:noFill/>
            <a:ln w="22225">
              <a:noFill/>
              <a:miter lim="800000"/>
              <a:headEnd type="none" w="lg" len="med"/>
              <a:tailEnd type="none" w="lg" len="lg"/>
            </a:ln>
          </p:spPr>
          <p:txBody>
            <a:bodyPr lIns="62179" tIns="31090" rIns="62179" bIns="31090"/>
            <a:lstStyle/>
            <a:p>
              <a:pPr>
                <a:defRPr/>
              </a:pPr>
              <a:r>
                <a:rPr lang="en-GB" sz="1400">
                  <a:solidFill>
                    <a:srgbClr val="5B047A"/>
                  </a:solidFill>
                  <a:effectLst>
                    <a:outerShdw blurRad="38100" dist="38100" dir="2700000" algn="tl">
                      <a:srgbClr val="C0C0C0"/>
                    </a:outerShdw>
                  </a:effectLst>
                  <a:ea typeface="Times New Roman" pitchFamily="18" charset="0"/>
                  <a:cs typeface="Arial" pitchFamily="34" charset="0"/>
                </a:rPr>
                <a:t>Formal </a:t>
              </a:r>
              <a:br>
                <a:rPr lang="en-GB" sz="1400">
                  <a:solidFill>
                    <a:srgbClr val="5B047A"/>
                  </a:solidFill>
                  <a:effectLst>
                    <a:outerShdw blurRad="38100" dist="38100" dir="2700000" algn="tl">
                      <a:srgbClr val="C0C0C0"/>
                    </a:outerShdw>
                  </a:effectLst>
                  <a:ea typeface="Times New Roman" pitchFamily="18" charset="0"/>
                  <a:cs typeface="Arial" pitchFamily="34" charset="0"/>
                </a:rPr>
              </a:br>
              <a:r>
                <a:rPr lang="en-GB" sz="1400">
                  <a:solidFill>
                    <a:srgbClr val="5B047A"/>
                  </a:solidFill>
                  <a:effectLst>
                    <a:outerShdw blurRad="38100" dist="38100" dir="2700000" algn="tl">
                      <a:srgbClr val="C0C0C0"/>
                    </a:outerShdw>
                  </a:effectLst>
                  <a:ea typeface="Times New Roman" pitchFamily="18" charset="0"/>
                  <a:cs typeface="Arial" pitchFamily="34" charset="0"/>
                </a:rPr>
                <a:t>institutions: </a:t>
              </a:r>
              <a:br>
                <a:rPr lang="en-GB" sz="1400">
                  <a:solidFill>
                    <a:srgbClr val="5B047A"/>
                  </a:solidFill>
                  <a:effectLst>
                    <a:outerShdw blurRad="38100" dist="38100" dir="2700000" algn="tl">
                      <a:srgbClr val="C0C0C0"/>
                    </a:outerShdw>
                  </a:effectLst>
                  <a:ea typeface="Times New Roman" pitchFamily="18" charset="0"/>
                  <a:cs typeface="Arial" pitchFamily="34" charset="0"/>
                </a:rPr>
              </a:br>
              <a:r>
                <a:rPr lang="en-GB" sz="1400">
                  <a:solidFill>
                    <a:srgbClr val="5B047A"/>
                  </a:solidFill>
                  <a:effectLst>
                    <a:outerShdw blurRad="38100" dist="38100" dir="2700000" algn="tl">
                      <a:srgbClr val="C0C0C0"/>
                    </a:outerShdw>
                  </a:effectLst>
                  <a:ea typeface="Times New Roman" pitchFamily="18" charset="0"/>
                  <a:cs typeface="Arial" pitchFamily="34" charset="0"/>
                </a:rPr>
                <a:t>laws, policies, etc.</a:t>
              </a:r>
              <a:endParaRPr lang="en-GB"/>
            </a:p>
          </p:txBody>
        </p:sp>
        <p:sp>
          <p:nvSpPr>
            <p:cNvPr id="20" name="Line 11"/>
            <p:cNvSpPr>
              <a:spLocks noChangeShapeType="1"/>
            </p:cNvSpPr>
            <p:nvPr/>
          </p:nvSpPr>
          <p:spPr bwMode="auto">
            <a:xfrm flipH="1">
              <a:off x="6520" y="11016"/>
              <a:ext cx="1900" cy="1440"/>
            </a:xfrm>
            <a:prstGeom prst="line">
              <a:avLst/>
            </a:prstGeom>
            <a:noFill/>
            <a:ln w="28575">
              <a:solidFill>
                <a:srgbClr val="5B047A"/>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 name="Line 10"/>
            <p:cNvSpPr>
              <a:spLocks noChangeShapeType="1"/>
            </p:cNvSpPr>
            <p:nvPr/>
          </p:nvSpPr>
          <p:spPr bwMode="auto">
            <a:xfrm flipH="1">
              <a:off x="7020" y="11016"/>
              <a:ext cx="1400" cy="0"/>
            </a:xfrm>
            <a:prstGeom prst="line">
              <a:avLst/>
            </a:prstGeom>
            <a:noFill/>
            <a:ln w="28575">
              <a:solidFill>
                <a:srgbClr val="5B047A"/>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 name="Line 9"/>
            <p:cNvSpPr>
              <a:spLocks noChangeShapeType="1"/>
            </p:cNvSpPr>
            <p:nvPr/>
          </p:nvSpPr>
          <p:spPr bwMode="auto">
            <a:xfrm flipH="1">
              <a:off x="6720" y="13382"/>
              <a:ext cx="1700" cy="0"/>
            </a:xfrm>
            <a:prstGeom prst="line">
              <a:avLst/>
            </a:prstGeom>
            <a:noFill/>
            <a:ln w="28575">
              <a:solidFill>
                <a:srgbClr val="5B047A"/>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 name="Text Box 8"/>
            <p:cNvSpPr txBox="1">
              <a:spLocks noChangeArrowheads="1"/>
            </p:cNvSpPr>
            <p:nvPr/>
          </p:nvSpPr>
          <p:spPr bwMode="auto">
            <a:xfrm>
              <a:off x="6441" y="9012"/>
              <a:ext cx="2700" cy="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miter lim="800000"/>
                  <a:headEnd type="none" w="lg" len="med"/>
                  <a:tailEnd type="none" w="lg" len="lg"/>
                </a14:hiddenLine>
              </a:ext>
            </a:extLst>
          </p:spPr>
          <p:txBody>
            <a:bodyPr lIns="62179" tIns="31090" rIns="62179" bIns="31090"/>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GB" altLang="en-US" sz="1200" b="1" i="1">
                  <a:solidFill>
                    <a:srgbClr val="CC3300"/>
                  </a:solidFill>
                  <a:ea typeface="Times New Roman" pitchFamily="18" charset="0"/>
                  <a:cs typeface="Arial" pitchFamily="34" charset="0"/>
                </a:rPr>
                <a:t>Individual </a:t>
              </a:r>
              <a:br>
                <a:rPr lang="en-GB" altLang="en-US" sz="1200" b="1" i="1">
                  <a:solidFill>
                    <a:srgbClr val="CC3300"/>
                  </a:solidFill>
                  <a:ea typeface="Times New Roman" pitchFamily="18" charset="0"/>
                  <a:cs typeface="Arial" pitchFamily="34" charset="0"/>
                </a:rPr>
              </a:br>
              <a:r>
                <a:rPr lang="en-GB" altLang="en-US" sz="1200" b="1" i="1">
                  <a:solidFill>
                    <a:srgbClr val="CC3300"/>
                  </a:solidFill>
                  <a:ea typeface="Times New Roman" pitchFamily="18" charset="0"/>
                  <a:cs typeface="Arial" pitchFamily="34" charset="0"/>
                </a:rPr>
                <a:t>Change</a:t>
              </a:r>
              <a:endParaRPr lang="en-GB" altLang="en-US">
                <a:ea typeface="Times New Roman" pitchFamily="18" charset="0"/>
                <a:cs typeface="Arial" pitchFamily="34" charset="0"/>
              </a:endParaRPr>
            </a:p>
          </p:txBody>
        </p:sp>
        <p:sp>
          <p:nvSpPr>
            <p:cNvPr id="24" name="Text Box 7"/>
            <p:cNvSpPr txBox="1">
              <a:spLocks noChangeArrowheads="1"/>
            </p:cNvSpPr>
            <p:nvPr/>
          </p:nvSpPr>
          <p:spPr bwMode="auto">
            <a:xfrm flipH="1">
              <a:off x="4274" y="15611"/>
              <a:ext cx="7100" cy="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miter lim="800000"/>
                  <a:headEnd type="none" w="lg" len="med"/>
                  <a:tailEnd type="none" w="lg" len="lg"/>
                </a14:hiddenLine>
              </a:ext>
            </a:extLst>
          </p:spPr>
          <p:txBody>
            <a:bodyPr lIns="62179" tIns="31090" rIns="62179" bIns="31090"/>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GB" altLang="en-US" sz="1200" b="1">
                  <a:solidFill>
                    <a:srgbClr val="660066"/>
                  </a:solidFill>
                  <a:ea typeface="Times New Roman" pitchFamily="18" charset="0"/>
                  <a:cs typeface="Arial" pitchFamily="34" charset="0"/>
                </a:rPr>
                <a:t>The arrows represent potential relationships between arenas of change</a:t>
              </a:r>
              <a:endParaRPr lang="en-GB" altLang="en-US">
                <a:ea typeface="Times New Roman" pitchFamily="18" charset="0"/>
                <a:cs typeface="Arial" pitchFamily="34" charset="0"/>
              </a:endParaRPr>
            </a:p>
          </p:txBody>
        </p:sp>
        <p:sp>
          <p:nvSpPr>
            <p:cNvPr id="25" name="Text Box 6"/>
            <p:cNvSpPr txBox="1">
              <a:spLocks noChangeArrowheads="1"/>
            </p:cNvSpPr>
            <p:nvPr/>
          </p:nvSpPr>
          <p:spPr bwMode="auto">
            <a:xfrm>
              <a:off x="6491" y="14702"/>
              <a:ext cx="2600" cy="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miter lim="800000"/>
                  <a:headEnd type="none" w="lg" len="med"/>
                  <a:tailEnd type="none" w="lg" len="lg"/>
                </a14:hiddenLine>
              </a:ext>
            </a:extLst>
          </p:spPr>
          <p:txBody>
            <a:bodyPr lIns="62179" tIns="31090" rIns="62179" bIns="31090"/>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GB" altLang="en-US" sz="1200" b="1" i="1">
                  <a:solidFill>
                    <a:srgbClr val="CC3300"/>
                  </a:solidFill>
                  <a:ea typeface="Times New Roman" pitchFamily="18" charset="0"/>
                  <a:cs typeface="Arial" pitchFamily="34" charset="0"/>
                </a:rPr>
                <a:t>Systemic change</a:t>
              </a:r>
              <a:endParaRPr lang="en-GB" altLang="en-US">
                <a:ea typeface="Times New Roman" pitchFamily="18" charset="0"/>
                <a:cs typeface="Arial" pitchFamily="34" charset="0"/>
              </a:endParaRPr>
            </a:p>
          </p:txBody>
        </p:sp>
        <p:sp>
          <p:nvSpPr>
            <p:cNvPr id="26" name="Text Box 5"/>
            <p:cNvSpPr txBox="1">
              <a:spLocks noChangeArrowheads="1"/>
            </p:cNvSpPr>
            <p:nvPr/>
          </p:nvSpPr>
          <p:spPr bwMode="auto">
            <a:xfrm>
              <a:off x="2542" y="11796"/>
              <a:ext cx="1821" cy="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miter lim="800000"/>
                  <a:headEnd type="none" w="lg" len="med"/>
                  <a:tailEnd type="none" w="lg" len="lg"/>
                </a14:hiddenLine>
              </a:ext>
            </a:extLst>
          </p:spPr>
          <p:txBody>
            <a:bodyPr lIns="62179" tIns="31090" rIns="62179" bIns="31090"/>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GB" altLang="en-US" sz="1200" b="1" i="1">
                  <a:solidFill>
                    <a:srgbClr val="CC3300"/>
                  </a:solidFill>
                  <a:ea typeface="Times New Roman" pitchFamily="18" charset="0"/>
                  <a:cs typeface="Arial" pitchFamily="34" charset="0"/>
                </a:rPr>
                <a:t>Informal</a:t>
              </a:r>
              <a:endParaRPr lang="en-GB" altLang="en-US">
                <a:ea typeface="Times New Roman" pitchFamily="18" charset="0"/>
                <a:cs typeface="Arial" pitchFamily="34" charset="0"/>
              </a:endParaRPr>
            </a:p>
          </p:txBody>
        </p:sp>
        <p:sp>
          <p:nvSpPr>
            <p:cNvPr id="27" name="Text Box 4"/>
            <p:cNvSpPr txBox="1">
              <a:spLocks noChangeArrowheads="1"/>
            </p:cNvSpPr>
            <p:nvPr/>
          </p:nvSpPr>
          <p:spPr bwMode="auto">
            <a:xfrm>
              <a:off x="11415" y="11796"/>
              <a:ext cx="1579" cy="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miter lim="800000"/>
                  <a:headEnd type="none" w="lg" len="med"/>
                  <a:tailEnd type="none" w="lg" len="lg"/>
                </a14:hiddenLine>
              </a:ext>
            </a:extLst>
          </p:spPr>
          <p:txBody>
            <a:bodyPr lIns="62179" tIns="31090" rIns="62179" bIns="31090"/>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GB" altLang="en-US" sz="1200" b="1" i="1">
                  <a:solidFill>
                    <a:srgbClr val="CC3300"/>
                  </a:solidFill>
                  <a:ea typeface="Times New Roman" pitchFamily="18" charset="0"/>
                  <a:cs typeface="Arial" pitchFamily="34" charset="0"/>
                </a:rPr>
                <a:t>  Formal</a:t>
              </a:r>
              <a:endParaRPr lang="en-GB" altLang="en-US">
                <a:ea typeface="Times New Roman" pitchFamily="18" charset="0"/>
                <a:cs typeface="Arial" pitchFamily="34" charset="0"/>
              </a:endParaRPr>
            </a:p>
          </p:txBody>
        </p:sp>
        <p:sp>
          <p:nvSpPr>
            <p:cNvPr id="28" name="Line 3"/>
            <p:cNvSpPr>
              <a:spLocks noChangeShapeType="1"/>
            </p:cNvSpPr>
            <p:nvPr/>
          </p:nvSpPr>
          <p:spPr bwMode="auto">
            <a:xfrm>
              <a:off x="4120" y="11222"/>
              <a:ext cx="0" cy="1543"/>
            </a:xfrm>
            <a:prstGeom prst="line">
              <a:avLst/>
            </a:prstGeom>
            <a:noFill/>
            <a:ln w="22225">
              <a:solidFill>
                <a:srgbClr val="800080"/>
              </a:solidFill>
              <a:round/>
              <a:headEnd type="none" w="lg" len="me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29" name="Line 2"/>
            <p:cNvSpPr>
              <a:spLocks noChangeShapeType="1"/>
            </p:cNvSpPr>
            <p:nvPr/>
          </p:nvSpPr>
          <p:spPr bwMode="auto">
            <a:xfrm flipV="1">
              <a:off x="11020" y="11325"/>
              <a:ext cx="0" cy="1646"/>
            </a:xfrm>
            <a:prstGeom prst="line">
              <a:avLst/>
            </a:prstGeom>
            <a:noFill/>
            <a:ln w="22225">
              <a:solidFill>
                <a:srgbClr val="800080"/>
              </a:solidFill>
              <a:round/>
              <a:headEnd type="none" w="lg" len="med"/>
              <a:tailEnd type="triangle" w="lg" len="lg"/>
            </a:ln>
            <a:extLst>
              <a:ext uri="{909E8E84-426E-40DD-AFC4-6F175D3DCCD1}">
                <a14:hiddenFill xmlns:a14="http://schemas.microsoft.com/office/drawing/2010/main">
                  <a:noFill/>
                </a14:hiddenFill>
              </a:ext>
            </a:extLst>
          </p:spPr>
          <p:txBody>
            <a:bodyPr/>
            <a:lstStyle/>
            <a:p>
              <a:endParaRPr lang="en-US"/>
            </a:p>
          </p:txBody>
        </p:sp>
      </p:grpSp>
    </p:spTree>
    <p:extLst>
      <p:ext uri="{BB962C8B-B14F-4D97-AF65-F5344CB8AC3E}">
        <p14:creationId xmlns:p14="http://schemas.microsoft.com/office/powerpoint/2010/main" val="3405660994"/>
      </p:ext>
    </p:extLst>
  </p:cSld>
  <p:clrMapOvr>
    <a:masterClrMapping/>
  </p:clrMapOvr>
  <p:timing>
    <p:tnLst>
      <p:par>
        <p:cTn id="1" dur="indefinite" restart="never" nodeType="tmRoot"/>
      </p:par>
    </p:tnLst>
  </p:timing>
</p:sld>
</file>

<file path=ppt/theme/theme1.xml><?xml version="1.0" encoding="utf-8"?>
<a:theme xmlns:a="http://schemas.openxmlformats.org/drawingml/2006/main" name="Presentazione1">
  <a:themeElements>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entazione vuota">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zione vuo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zione vuo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zione vuo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zione vuo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zione vuo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zione vuota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zione vuo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zione vuo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zione vuo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zione vuo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zione vuo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031EE7A81CAF8448C5FC1C33D0B9A0E" ma:contentTypeVersion="1" ma:contentTypeDescription="Create a new document." ma:contentTypeScope="" ma:versionID="09f6bfa30699871b4c0ba1429ff86327">
  <xsd:schema xmlns:xsd="http://www.w3.org/2001/XMLSchema" xmlns:xs="http://www.w3.org/2001/XMLSchema" xmlns:p="http://schemas.microsoft.com/office/2006/metadata/properties" xmlns:ns3="0b0efe6c-f1b9-49e7-be5c-d5684d56200e" targetNamespace="http://schemas.microsoft.com/office/2006/metadata/properties" ma:root="true" ma:fieldsID="f5df9f9b738ccb70cd99676aaac0ffbd" ns3:_="">
    <xsd:import namespace="0b0efe6c-f1b9-49e7-be5c-d5684d56200e"/>
    <xsd:element name="properties">
      <xsd:complexType>
        <xsd:sequence>
          <xsd:element name="documentManagement">
            <xsd:complexType>
              <xsd:all>
                <xsd:element ref="ns3: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0efe6c-f1b9-49e7-be5c-d5684d56200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43554CB-F7EF-484B-A372-FDDF75B2E02D}"/>
</file>

<file path=customXml/itemProps2.xml><?xml version="1.0" encoding="utf-8"?>
<ds:datastoreItem xmlns:ds="http://schemas.openxmlformats.org/officeDocument/2006/customXml" ds:itemID="{C8BFA6E1-75C6-4106-9393-283A53F7FEAC}"/>
</file>

<file path=customXml/itemProps3.xml><?xml version="1.0" encoding="utf-8"?>
<ds:datastoreItem xmlns:ds="http://schemas.openxmlformats.org/officeDocument/2006/customXml" ds:itemID="{3C83AFE2-1760-4709-8D7A-8BF17669F6C8}"/>
</file>

<file path=docProps/app.xml><?xml version="1.0" encoding="utf-8"?>
<Properties xmlns="http://schemas.openxmlformats.org/officeDocument/2006/extended-properties" xmlns:vt="http://schemas.openxmlformats.org/officeDocument/2006/docPropsVTypes">
  <Template>Presentazione1.potx</Template>
  <TotalTime>760</TotalTime>
  <Words>3347</Words>
  <Application>Microsoft Office PowerPoint</Application>
  <PresentationFormat>On-screen Show (4:3)</PresentationFormat>
  <Paragraphs>226</Paragraphs>
  <Slides>16</Slides>
  <Notes>7</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Presentazione1</vt:lpstr>
      <vt:lpstr> Integrating gender into the Strategic Planning phase  – the twin track approach</vt:lpstr>
      <vt:lpstr>PowerPoint Presentation</vt:lpstr>
      <vt:lpstr>Dual/ “twin-track” approach</vt:lpstr>
      <vt:lpstr>Twin-track approach – outcome/outputs</vt:lpstr>
      <vt:lpstr>Example - Yemen</vt:lpstr>
      <vt:lpstr>Example - China</vt:lpstr>
      <vt:lpstr>Example - Cambodia</vt:lpstr>
      <vt:lpstr>Example - Nepal</vt:lpstr>
      <vt:lpstr>What are we trying to change?</vt:lpstr>
      <vt:lpstr>Advocacy Approach</vt:lpstr>
      <vt:lpstr>Example - Vietnam</vt:lpstr>
      <vt:lpstr>Key Priority Issues – Problem Statements</vt:lpstr>
      <vt:lpstr>Selection of priority issues – gender specific interventions</vt:lpstr>
      <vt:lpstr>UN Comparative Advantage</vt:lpstr>
      <vt:lpstr>One Plan 2012-2016 Framework</vt:lpstr>
      <vt:lpstr>Gender in the One Plan 2012-2016</vt:lpstr>
    </vt:vector>
  </TitlesOfParts>
  <Company>PeV di Pasqua Paolo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Paolo Pasqua</dc:creator>
  <cp:lastModifiedBy>Michele Ribotta</cp:lastModifiedBy>
  <cp:revision>28</cp:revision>
  <dcterms:created xsi:type="dcterms:W3CDTF">2013-09-26T13:08:58Z</dcterms:created>
  <dcterms:modified xsi:type="dcterms:W3CDTF">2015-04-16T19:56:07Z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0x0101001031EE7A81CAF8448C5FC1C33D0B9A0E</vt:lpwstr>
  </property>
</Properties>
</file>